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3"/>
  </p:notesMasterIdLst>
  <p:sldIdLst>
    <p:sldId id="297" r:id="rId5"/>
    <p:sldId id="296" r:id="rId6"/>
    <p:sldId id="298" r:id="rId7"/>
    <p:sldId id="299" r:id="rId8"/>
    <p:sldId id="300" r:id="rId9"/>
    <p:sldId id="301" r:id="rId10"/>
    <p:sldId id="302" r:id="rId11"/>
    <p:sldId id="303" r:id="rId12"/>
  </p:sldIdLst>
  <p:sldSz cx="18288000" cy="10287000"/>
  <p:notesSz cx="6858000" cy="9144000"/>
  <p:embeddedFontLst>
    <p:embeddedFont>
      <p:font typeface="Raleway" pitchFamily="2" charset="0"/>
      <p:regular r:id="rId14"/>
      <p:bold r:id="rId15"/>
      <p:italic r:id="rId16"/>
      <p:boldItalic r:id="rId17"/>
    </p:embeddedFont>
    <p:embeddedFont>
      <p:font typeface="Raleway Black"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3" roundtripDataSignature="AMtx7mhDP8JjcpZARhdM7jMTUPyaj9ql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C74"/>
    <a:srgbClr val="172F57"/>
    <a:srgbClr val="008FFF"/>
    <a:srgbClr val="469730"/>
    <a:srgbClr val="5E5E5E"/>
    <a:srgbClr val="65D2BE"/>
    <a:srgbClr val="21C5F8"/>
    <a:srgbClr val="7BDEFB"/>
    <a:srgbClr val="E26F6F"/>
    <a:srgbClr val="ECBA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50" d="100"/>
          <a:sy n="50" d="100"/>
        </p:scale>
        <p:origin x="955"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font" Target="fonts/font8.fntdata"/><Relationship Id="rId63"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6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6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Judul Presentasi BG Biru">
    <p:bg>
      <p:bgPr>
        <a:solidFill>
          <a:srgbClr val="107BC2"/>
        </a:solidFill>
        <a:effectLst/>
      </p:bgPr>
    </p:bg>
    <p:spTree>
      <p:nvGrpSpPr>
        <p:cNvPr id="1" name=""/>
        <p:cNvGrpSpPr/>
        <p:nvPr/>
      </p:nvGrpSpPr>
      <p:grpSpPr>
        <a:xfrm>
          <a:off x="0" y="0"/>
          <a:ext cx="0" cy="0"/>
          <a:chOff x="0" y="0"/>
          <a:chExt cx="0" cy="0"/>
        </a:xfrm>
      </p:grpSpPr>
      <p:pic>
        <p:nvPicPr>
          <p:cNvPr id="6" name="Google Shape;84;g32752e83fed_1_99">
            <a:extLst>
              <a:ext uri="{FF2B5EF4-FFF2-40B4-BE49-F238E27FC236}">
                <a16:creationId xmlns:a16="http://schemas.microsoft.com/office/drawing/2014/main" id="{C25DF178-0659-F0D4-6A26-5591286CD212}"/>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1919676" y="137542"/>
            <a:ext cx="8723126" cy="11444557"/>
          </a:xfrm>
          <a:prstGeom prst="rect">
            <a:avLst/>
          </a:prstGeom>
          <a:noFill/>
          <a:ln>
            <a:noFill/>
          </a:ln>
        </p:spPr>
      </p:pic>
      <p:pic>
        <p:nvPicPr>
          <p:cNvPr id="7" name="Google Shape;85;g32752e83fed_1_99">
            <a:extLst>
              <a:ext uri="{FF2B5EF4-FFF2-40B4-BE49-F238E27FC236}">
                <a16:creationId xmlns:a16="http://schemas.microsoft.com/office/drawing/2014/main" id="{CAC2C7FD-809B-5C3F-1D6A-2D3B02F4A09C}"/>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flipH="1">
            <a:off x="455661" y="4434600"/>
            <a:ext cx="4090487" cy="5366625"/>
          </a:xfrm>
          <a:prstGeom prst="rect">
            <a:avLst/>
          </a:prstGeom>
          <a:noFill/>
          <a:ln>
            <a:noFill/>
          </a:ln>
        </p:spPr>
      </p:pic>
      <p:grpSp>
        <p:nvGrpSpPr>
          <p:cNvPr id="8" name="Google Shape;86;g32752e83fed_1_99">
            <a:extLst>
              <a:ext uri="{FF2B5EF4-FFF2-40B4-BE49-F238E27FC236}">
                <a16:creationId xmlns:a16="http://schemas.microsoft.com/office/drawing/2014/main" id="{ACA589B0-9C51-3342-1804-1AA8F3F1C949}"/>
              </a:ext>
            </a:extLst>
          </p:cNvPr>
          <p:cNvGrpSpPr/>
          <p:nvPr userDrawn="1"/>
        </p:nvGrpSpPr>
        <p:grpSpPr>
          <a:xfrm>
            <a:off x="6353777" y="152400"/>
            <a:ext cx="13944727" cy="11004141"/>
            <a:chOff x="0" y="0"/>
            <a:chExt cx="2049339" cy="2782125"/>
          </a:xfrm>
        </p:grpSpPr>
        <p:sp>
          <p:nvSpPr>
            <p:cNvPr id="9" name="Google Shape;87;g32752e83fed_1_99">
              <a:extLst>
                <a:ext uri="{FF2B5EF4-FFF2-40B4-BE49-F238E27FC236}">
                  <a16:creationId xmlns:a16="http://schemas.microsoft.com/office/drawing/2014/main" id="{A9170A5F-1469-EA3B-189A-9EA0AABA6C46}"/>
                </a:ext>
              </a:extLst>
            </p:cNvPr>
            <p:cNvSpPr/>
            <p:nvPr/>
          </p:nvSpPr>
          <p:spPr>
            <a:xfrm>
              <a:off x="0" y="0"/>
              <a:ext cx="2049339" cy="2782101"/>
            </a:xfrm>
            <a:custGeom>
              <a:avLst/>
              <a:gdLst/>
              <a:ahLst/>
              <a:cxnLst/>
              <a:rect l="l" t="t" r="r" b="b"/>
              <a:pathLst>
                <a:path w="2049339" h="2782102" extrusionOk="0">
                  <a:moveTo>
                    <a:pt x="0" y="0"/>
                  </a:moveTo>
                  <a:lnTo>
                    <a:pt x="2049339" y="0"/>
                  </a:lnTo>
                  <a:lnTo>
                    <a:pt x="2049339" y="2782102"/>
                  </a:lnTo>
                  <a:lnTo>
                    <a:pt x="0" y="2782102"/>
                  </a:lnTo>
                  <a:close/>
                </a:path>
              </a:pathLst>
            </a:custGeom>
            <a:gradFill>
              <a:gsLst>
                <a:gs pos="0">
                  <a:srgbClr val="0F7BC1"/>
                </a:gs>
                <a:gs pos="50000">
                  <a:srgbClr val="0F7BC1"/>
                </a:gs>
                <a:gs pos="100000">
                  <a:srgbClr val="0F7BC1">
                    <a:alpha val="0"/>
                  </a:srgbClr>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chemeClr val="dk1"/>
                </a:solidFill>
                <a:latin typeface="Calibri"/>
                <a:ea typeface="Calibri"/>
                <a:cs typeface="Calibri"/>
                <a:sym typeface="Calibri"/>
              </a:endParaRPr>
            </a:p>
          </p:txBody>
        </p:sp>
        <p:sp>
          <p:nvSpPr>
            <p:cNvPr id="10" name="Google Shape;88;g32752e83fed_1_99">
              <a:extLst>
                <a:ext uri="{FF2B5EF4-FFF2-40B4-BE49-F238E27FC236}">
                  <a16:creationId xmlns:a16="http://schemas.microsoft.com/office/drawing/2014/main" id="{AB9DF984-96A6-77B1-6FFD-CF76202A8857}"/>
                </a:ext>
              </a:extLst>
            </p:cNvPr>
            <p:cNvSpPr txBox="1"/>
            <p:nvPr/>
          </p:nvSpPr>
          <p:spPr>
            <a:xfrm>
              <a:off x="0" y="9525"/>
              <a:ext cx="2049300" cy="2772600"/>
            </a:xfrm>
            <a:prstGeom prst="rect">
              <a:avLst/>
            </a:prstGeom>
            <a:noFill/>
            <a:ln>
              <a:noFill/>
            </a:ln>
          </p:spPr>
          <p:txBody>
            <a:bodyPr spcFirstLastPara="1" wrap="square" lIns="50800" tIns="50800" rIns="50800" bIns="50800" anchor="ctr" anchorCtr="0">
              <a:noAutofit/>
            </a:bodyPr>
            <a:lstStyle/>
            <a:p>
              <a:pPr marL="0" marR="0" lvl="0" indent="0" algn="ctr" rtl="0">
                <a:lnSpc>
                  <a:spcPct val="654250"/>
                </a:lnSpc>
                <a:spcBef>
                  <a:spcPts val="0"/>
                </a:spcBef>
                <a:spcAft>
                  <a:spcPts val="0"/>
                </a:spcAft>
                <a:buClr>
                  <a:srgbClr val="000000"/>
                </a:buClr>
                <a:buSzPts val="400"/>
                <a:buFont typeface="Arial"/>
                <a:buNone/>
              </a:pPr>
              <a:endParaRPr sz="400" b="0" i="0" u="none" strike="noStrike" cap="none">
                <a:solidFill>
                  <a:schemeClr val="dk1"/>
                </a:solidFill>
                <a:latin typeface="Calibri"/>
                <a:ea typeface="Calibri"/>
                <a:cs typeface="Calibri"/>
                <a:sym typeface="Calibri"/>
              </a:endParaRPr>
            </a:p>
          </p:txBody>
        </p:sp>
      </p:grpSp>
      <p:grpSp>
        <p:nvGrpSpPr>
          <p:cNvPr id="11" name="Google Shape;89;g32752e83fed_1_99">
            <a:extLst>
              <a:ext uri="{FF2B5EF4-FFF2-40B4-BE49-F238E27FC236}">
                <a16:creationId xmlns:a16="http://schemas.microsoft.com/office/drawing/2014/main" id="{2CF060AE-24D3-B78D-0FCB-5A4A53087C38}"/>
              </a:ext>
            </a:extLst>
          </p:cNvPr>
          <p:cNvGrpSpPr/>
          <p:nvPr userDrawn="1"/>
        </p:nvGrpSpPr>
        <p:grpSpPr>
          <a:xfrm>
            <a:off x="5095424" y="5626641"/>
            <a:ext cx="8097649" cy="963084"/>
            <a:chOff x="0" y="0"/>
            <a:chExt cx="2132700" cy="253650"/>
          </a:xfrm>
        </p:grpSpPr>
        <p:sp>
          <p:nvSpPr>
            <p:cNvPr id="12" name="Google Shape;90;g32752e83fed_1_99">
              <a:extLst>
                <a:ext uri="{FF2B5EF4-FFF2-40B4-BE49-F238E27FC236}">
                  <a16:creationId xmlns:a16="http://schemas.microsoft.com/office/drawing/2014/main" id="{57E3B2BA-896D-645F-D1E7-688C50F0876A}"/>
                </a:ext>
              </a:extLst>
            </p:cNvPr>
            <p:cNvSpPr/>
            <p:nvPr/>
          </p:nvSpPr>
          <p:spPr>
            <a:xfrm>
              <a:off x="0" y="0"/>
              <a:ext cx="2132583" cy="253622"/>
            </a:xfrm>
            <a:custGeom>
              <a:avLst/>
              <a:gdLst/>
              <a:ahLst/>
              <a:cxnLst/>
              <a:rect l="l" t="t" r="r" b="b"/>
              <a:pathLst>
                <a:path w="2132583" h="253622" extrusionOk="0">
                  <a:moveTo>
                    <a:pt x="95613" y="0"/>
                  </a:moveTo>
                  <a:lnTo>
                    <a:pt x="2036970" y="0"/>
                  </a:lnTo>
                  <a:cubicBezTo>
                    <a:pt x="2089776" y="0"/>
                    <a:pt x="2132583" y="42807"/>
                    <a:pt x="2132583" y="95613"/>
                  </a:cubicBezTo>
                  <a:lnTo>
                    <a:pt x="2132583" y="158009"/>
                  </a:lnTo>
                  <a:cubicBezTo>
                    <a:pt x="2132583" y="210815"/>
                    <a:pt x="2089776" y="253622"/>
                    <a:pt x="2036970" y="253622"/>
                  </a:cubicBezTo>
                  <a:lnTo>
                    <a:pt x="95613" y="253622"/>
                  </a:lnTo>
                  <a:cubicBezTo>
                    <a:pt x="42807" y="253622"/>
                    <a:pt x="0" y="210815"/>
                    <a:pt x="0" y="158009"/>
                  </a:cubicBezTo>
                  <a:lnTo>
                    <a:pt x="0" y="95613"/>
                  </a:lnTo>
                  <a:cubicBezTo>
                    <a:pt x="0" y="42807"/>
                    <a:pt x="42807" y="0"/>
                    <a:pt x="95613" y="0"/>
                  </a:cubicBez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91;g32752e83fed_1_99">
              <a:extLst>
                <a:ext uri="{FF2B5EF4-FFF2-40B4-BE49-F238E27FC236}">
                  <a16:creationId xmlns:a16="http://schemas.microsoft.com/office/drawing/2014/main" id="{B11180AD-0F80-745D-E5C0-6363F48275BF}"/>
                </a:ext>
              </a:extLst>
            </p:cNvPr>
            <p:cNvSpPr txBox="1"/>
            <p:nvPr/>
          </p:nvSpPr>
          <p:spPr>
            <a:xfrm>
              <a:off x="0" y="19050"/>
              <a:ext cx="2132700" cy="2346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 name="Google Shape;92;g32752e83fed_1_99">
            <a:extLst>
              <a:ext uri="{FF2B5EF4-FFF2-40B4-BE49-F238E27FC236}">
                <a16:creationId xmlns:a16="http://schemas.microsoft.com/office/drawing/2014/main" id="{29A18583-F6ED-AA11-9C34-983726B7308E}"/>
              </a:ext>
            </a:extLst>
          </p:cNvPr>
          <p:cNvGrpSpPr/>
          <p:nvPr userDrawn="1"/>
        </p:nvGrpSpPr>
        <p:grpSpPr>
          <a:xfrm>
            <a:off x="-532104" y="9574140"/>
            <a:ext cx="9347774" cy="1151030"/>
            <a:chOff x="0" y="0"/>
            <a:chExt cx="2461949" cy="303150"/>
          </a:xfrm>
        </p:grpSpPr>
        <p:sp>
          <p:nvSpPr>
            <p:cNvPr id="15" name="Google Shape;93;g32752e83fed_1_99">
              <a:extLst>
                <a:ext uri="{FF2B5EF4-FFF2-40B4-BE49-F238E27FC236}">
                  <a16:creationId xmlns:a16="http://schemas.microsoft.com/office/drawing/2014/main" id="{44DFED3F-F134-5BF1-5A38-F0222624B2BE}"/>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94;g32752e83fed_1_99">
              <a:extLst>
                <a:ext uri="{FF2B5EF4-FFF2-40B4-BE49-F238E27FC236}">
                  <a16:creationId xmlns:a16="http://schemas.microsoft.com/office/drawing/2014/main" id="{077BD685-D89C-6740-26F8-EAF9EE520936}"/>
                </a:ext>
              </a:extLst>
            </p:cNvPr>
            <p:cNvSpPr txBox="1"/>
            <p:nvPr/>
          </p:nvSpPr>
          <p:spPr>
            <a:xfrm>
              <a:off x="0" y="19050"/>
              <a:ext cx="2461800" cy="2841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7" name="Google Shape;95;g32752e83fed_1_99">
            <a:extLst>
              <a:ext uri="{FF2B5EF4-FFF2-40B4-BE49-F238E27FC236}">
                <a16:creationId xmlns:a16="http://schemas.microsoft.com/office/drawing/2014/main" id="{6A43B29F-C224-9F3D-490B-FF6905537FCC}"/>
              </a:ext>
            </a:extLst>
          </p:cNvPr>
          <p:cNvCxnSpPr/>
          <p:nvPr userDrawn="1"/>
        </p:nvCxnSpPr>
        <p:spPr>
          <a:xfrm>
            <a:off x="1028700" y="8124325"/>
            <a:ext cx="16230600" cy="0"/>
          </a:xfrm>
          <a:prstGeom prst="straightConnector1">
            <a:avLst/>
          </a:prstGeom>
          <a:noFill/>
          <a:ln w="19050" cap="flat" cmpd="sng">
            <a:solidFill>
              <a:srgbClr val="FFFFFF"/>
            </a:solidFill>
            <a:prstDash val="solid"/>
            <a:round/>
            <a:headEnd type="none" w="sm" len="sm"/>
            <a:tailEnd type="none" w="sm" len="sm"/>
          </a:ln>
        </p:spPr>
      </p:cxnSp>
      <p:sp>
        <p:nvSpPr>
          <p:cNvPr id="22" name="Google Shape;100;g32752e83fed_1_99">
            <a:extLst>
              <a:ext uri="{FF2B5EF4-FFF2-40B4-BE49-F238E27FC236}">
                <a16:creationId xmlns:a16="http://schemas.microsoft.com/office/drawing/2014/main" id="{BBB01B0E-F7CA-AC01-433D-98D013B2403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 name="Google Shape;101;g32752e83fed_1_99">
            <a:extLst>
              <a:ext uri="{FF2B5EF4-FFF2-40B4-BE49-F238E27FC236}">
                <a16:creationId xmlns:a16="http://schemas.microsoft.com/office/drawing/2014/main" id="{2D6DEE69-4B35-F986-43FC-BEC22E6B543D}"/>
              </a:ext>
            </a:extLst>
          </p:cNvPr>
          <p:cNvSpPr/>
          <p:nvPr userDrawn="1"/>
        </p:nvSpPr>
        <p:spPr>
          <a:xfrm rot="10800000">
            <a:off x="0" y="7382062"/>
            <a:ext cx="2143723" cy="2192078"/>
          </a:xfrm>
          <a:custGeom>
            <a:avLst/>
            <a:gdLst/>
            <a:ahLst/>
            <a:cxnLst/>
            <a:rect l="l" t="t" r="r" b="b"/>
            <a:pathLst>
              <a:path w="2143723" h="2192078" extrusionOk="0">
                <a:moveTo>
                  <a:pt x="2143723" y="2192078"/>
                </a:moveTo>
                <a:lnTo>
                  <a:pt x="0" y="2192078"/>
                </a:lnTo>
                <a:lnTo>
                  <a:pt x="0" y="0"/>
                </a:lnTo>
                <a:lnTo>
                  <a:pt x="2143723" y="0"/>
                </a:lnTo>
                <a:lnTo>
                  <a:pt x="2143723" y="2192078"/>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104;g32752e83fed_1_99">
            <a:extLst>
              <a:ext uri="{FF2B5EF4-FFF2-40B4-BE49-F238E27FC236}">
                <a16:creationId xmlns:a16="http://schemas.microsoft.com/office/drawing/2014/main" id="{EB9BBA79-39A1-2F9B-38A8-C710E694A0A2}"/>
              </a:ext>
            </a:extLst>
          </p:cNvPr>
          <p:cNvSpPr txBox="1"/>
          <p:nvPr userDrawn="1"/>
        </p:nvSpPr>
        <p:spPr>
          <a:xfrm>
            <a:off x="11559484" y="884700"/>
            <a:ext cx="5699700" cy="338700"/>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FFFFFF"/>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C004912A-4231-D8F8-FCB9-4D623EC0DD10}"/>
              </a:ext>
            </a:extLst>
          </p:cNvPr>
          <p:cNvSpPr>
            <a:spLocks noGrp="1"/>
          </p:cNvSpPr>
          <p:nvPr>
            <p:ph type="title" hasCustomPrompt="1"/>
          </p:nvPr>
        </p:nvSpPr>
        <p:spPr>
          <a:xfrm>
            <a:off x="4906340" y="1747673"/>
            <a:ext cx="12124359" cy="3548825"/>
          </a:xfrm>
        </p:spPr>
        <p:txBody>
          <a:bodyPr anchor="b" anchorCtr="0">
            <a:normAutofit/>
          </a:bodyPr>
          <a:lstStyle>
            <a:lvl1pPr>
              <a:defRPr sz="8000" b="1" i="0">
                <a:solidFill>
                  <a:schemeClr val="bg1"/>
                </a:solidFill>
                <a:latin typeface="Raleway Black" pitchFamily="2" charset="77"/>
              </a:defRPr>
            </a:lvl1pPr>
          </a:lstStyle>
          <a:p>
            <a:r>
              <a:rPr lang="en-US"/>
              <a:t>Klik untuk Mulai Mengetikkan Judul</a:t>
            </a:r>
          </a:p>
        </p:txBody>
      </p:sp>
      <p:sp>
        <p:nvSpPr>
          <p:cNvPr id="3" name="Subtitle 2">
            <a:extLst>
              <a:ext uri="{FF2B5EF4-FFF2-40B4-BE49-F238E27FC236}">
                <a16:creationId xmlns:a16="http://schemas.microsoft.com/office/drawing/2014/main" id="{3C232792-30CD-CA93-5FEB-519C9C75E20F}"/>
              </a:ext>
            </a:extLst>
          </p:cNvPr>
          <p:cNvSpPr>
            <a:spLocks noGrp="1"/>
          </p:cNvSpPr>
          <p:nvPr>
            <p:ph type="subTitle" idx="1" hasCustomPrompt="1"/>
          </p:nvPr>
        </p:nvSpPr>
        <p:spPr>
          <a:xfrm>
            <a:off x="5323840" y="5834198"/>
            <a:ext cx="7579360" cy="491360"/>
          </a:xfrm>
        </p:spPr>
        <p:txBody>
          <a:bodyPr anchor="ctr" anchorCtr="0">
            <a:normAutofit/>
          </a:bodyPr>
          <a:lstStyle>
            <a:lvl1pPr marL="0" indent="0" algn="l">
              <a:buNone/>
              <a:defRPr sz="2600" b="1" i="0">
                <a:solidFill>
                  <a:srgbClr val="172F57"/>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Klik untuk Mulai Mengetikkan Subjudul</a:t>
            </a:r>
          </a:p>
        </p:txBody>
      </p:sp>
      <p:sp>
        <p:nvSpPr>
          <p:cNvPr id="27" name="Text Placeholder 2">
            <a:extLst>
              <a:ext uri="{FF2B5EF4-FFF2-40B4-BE49-F238E27FC236}">
                <a16:creationId xmlns:a16="http://schemas.microsoft.com/office/drawing/2014/main" id="{5F7D96FB-A1A1-7C3F-BED4-D85C2639C99D}"/>
              </a:ext>
            </a:extLst>
          </p:cNvPr>
          <p:cNvSpPr>
            <a:spLocks noGrp="1"/>
          </p:cNvSpPr>
          <p:nvPr>
            <p:ph type="body" idx="10" hasCustomPrompt="1"/>
          </p:nvPr>
        </p:nvSpPr>
        <p:spPr>
          <a:xfrm>
            <a:off x="9523296" y="8617585"/>
            <a:ext cx="7735888" cy="338423"/>
          </a:xfrm>
        </p:spPr>
        <p:txBody>
          <a:bodyPr anchor="b" anchorCtr="0">
            <a:normAutofit/>
          </a:bodyPr>
          <a:lstStyle>
            <a:lvl1pPr marL="0" indent="0" algn="r">
              <a:buNone/>
              <a:defRPr sz="2200" b="1"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Klik untuk Mulai Mengetikkan Nama</a:t>
            </a:r>
          </a:p>
        </p:txBody>
      </p:sp>
      <p:sp>
        <p:nvSpPr>
          <p:cNvPr id="28" name="Text Placeholder 2">
            <a:extLst>
              <a:ext uri="{FF2B5EF4-FFF2-40B4-BE49-F238E27FC236}">
                <a16:creationId xmlns:a16="http://schemas.microsoft.com/office/drawing/2014/main" id="{D26CBEC6-F0D5-5FFC-468B-D65CB6C35994}"/>
              </a:ext>
            </a:extLst>
          </p:cNvPr>
          <p:cNvSpPr>
            <a:spLocks noGrp="1"/>
          </p:cNvSpPr>
          <p:nvPr>
            <p:ph type="body" idx="11" hasCustomPrompt="1"/>
          </p:nvPr>
        </p:nvSpPr>
        <p:spPr>
          <a:xfrm>
            <a:off x="9523296" y="9016328"/>
            <a:ext cx="7735888" cy="338423"/>
          </a:xfrm>
        </p:spPr>
        <p:txBody>
          <a:bodyPr anchor="b" anchorCtr="0">
            <a:normAutofit/>
          </a:bodyPr>
          <a:lstStyle>
            <a:lvl1pPr marL="0" indent="0" algn="r">
              <a:buNone/>
              <a:defRPr sz="2200" b="0"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Klik untuk Mulai Mengetikkan NIP/NPP/NIDN/NUPTK</a:t>
            </a:r>
          </a:p>
        </p:txBody>
      </p:sp>
      <p:pic>
        <p:nvPicPr>
          <p:cNvPr id="5" name="Picture 4" descr="A black background with white text&#10;&#10;AI-generated content may be incorrect.">
            <a:extLst>
              <a:ext uri="{FF2B5EF4-FFF2-40B4-BE49-F238E27FC236}">
                <a16:creationId xmlns:a16="http://schemas.microsoft.com/office/drawing/2014/main" id="{3F48C706-8ABA-D5DC-8390-AFC50625691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78777" y="1615284"/>
            <a:ext cx="3683000" cy="762000"/>
          </a:xfrm>
          <a:prstGeom prst="rect">
            <a:avLst/>
          </a:prstGeom>
        </p:spPr>
      </p:pic>
      <p:sp>
        <p:nvSpPr>
          <p:cNvPr id="4" name="Slide Number Placeholder 5">
            <a:extLst>
              <a:ext uri="{FF2B5EF4-FFF2-40B4-BE49-F238E27FC236}">
                <a16:creationId xmlns:a16="http://schemas.microsoft.com/office/drawing/2014/main" id="{F9E3A5B3-E520-EE98-00EF-E634EE271DA1}"/>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chemeClr val="bg1"/>
                </a:solidFill>
                <a:latin typeface="Raleway" pitchFamily="2" charset="77"/>
              </a:defRPr>
            </a:lvl1pPr>
          </a:lstStyle>
          <a:p>
            <a:fld id="{12429C09-48BD-4E45-86A5-D2E299998578}" type="slidenum">
              <a:rPr lang="en-ID"/>
              <a:pPr/>
              <a:t>‹#›</a:t>
            </a:fld>
            <a:endParaRPr lang="en-ID"/>
          </a:p>
        </p:txBody>
      </p:sp>
      <p:grpSp>
        <p:nvGrpSpPr>
          <p:cNvPr id="24" name="Group 23">
            <a:extLst>
              <a:ext uri="{FF2B5EF4-FFF2-40B4-BE49-F238E27FC236}">
                <a16:creationId xmlns:a16="http://schemas.microsoft.com/office/drawing/2014/main" id="{524E6EB8-02E3-DB8E-150F-2A1C26BC0951}"/>
              </a:ext>
            </a:extLst>
          </p:cNvPr>
          <p:cNvGrpSpPr/>
          <p:nvPr userDrawn="1"/>
        </p:nvGrpSpPr>
        <p:grpSpPr>
          <a:xfrm>
            <a:off x="892598" y="425213"/>
            <a:ext cx="2936454" cy="798182"/>
            <a:chOff x="892598" y="425213"/>
            <a:chExt cx="2936454" cy="798182"/>
          </a:xfrm>
        </p:grpSpPr>
        <p:sp>
          <p:nvSpPr>
            <p:cNvPr id="25" name="Google Shape;122;g32752e83fed_1_63">
              <a:extLst>
                <a:ext uri="{FF2B5EF4-FFF2-40B4-BE49-F238E27FC236}">
                  <a16:creationId xmlns:a16="http://schemas.microsoft.com/office/drawing/2014/main" id="{F555D644-3A75-FF61-CBFB-89D9760F42AC}"/>
                </a:ext>
              </a:extLst>
            </p:cNvPr>
            <p:cNvSpPr/>
            <p:nvPr/>
          </p:nvSpPr>
          <p:spPr>
            <a:xfrm>
              <a:off x="892598" y="6430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124;g32752e83fed_1_63">
              <a:extLst>
                <a:ext uri="{FF2B5EF4-FFF2-40B4-BE49-F238E27FC236}">
                  <a16:creationId xmlns:a16="http://schemas.microsoft.com/office/drawing/2014/main" id="{F79191BF-E0FE-6DC3-EAEC-7B080148265B}"/>
                </a:ext>
              </a:extLst>
            </p:cNvPr>
            <p:cNvSpPr/>
            <p:nvPr/>
          </p:nvSpPr>
          <p:spPr>
            <a:xfrm>
              <a:off x="3174459" y="5667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8"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0" name="Picture 29" descr="A logo with a person in a hat&#10;&#10;AI-generated content may be incorrect.">
              <a:extLst>
                <a:ext uri="{FF2B5EF4-FFF2-40B4-BE49-F238E27FC236}">
                  <a16:creationId xmlns:a16="http://schemas.microsoft.com/office/drawing/2014/main" id="{862BCBEE-2D85-0C06-527F-A50A94EB0F92}"/>
                </a:ext>
              </a:extLst>
            </p:cNvPr>
            <p:cNvPicPr>
              <a:picLocks noChangeAspect="1"/>
            </p:cNvPicPr>
            <p:nvPr userDrawn="1"/>
          </p:nvPicPr>
          <p:blipFill>
            <a:blip r:embed="rId9"/>
            <a:stretch>
              <a:fillRect/>
            </a:stretch>
          </p:blipFill>
          <p:spPr>
            <a:xfrm>
              <a:off x="1988303" y="425213"/>
              <a:ext cx="939600" cy="796114"/>
            </a:xfrm>
            <a:prstGeom prst="rect">
              <a:avLst/>
            </a:prstGeom>
          </p:spPr>
        </p:pic>
      </p:grpSp>
    </p:spTree>
    <p:extLst>
      <p:ext uri="{BB962C8B-B14F-4D97-AF65-F5344CB8AC3E}">
        <p14:creationId xmlns:p14="http://schemas.microsoft.com/office/powerpoint/2010/main" val="1244307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 dan Gambar">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FCE22EBC-7896-0802-9C24-7210BD2D510F}"/>
              </a:ext>
            </a:extLst>
          </p:cNvPr>
          <p:cNvSpPr>
            <a:spLocks noGrp="1"/>
          </p:cNvSpPr>
          <p:nvPr>
            <p:ph type="pic" idx="11" hasCustomPrompt="1"/>
          </p:nvPr>
        </p:nvSpPr>
        <p:spPr>
          <a:xfrm>
            <a:off x="10766555" y="0"/>
            <a:ext cx="7520303" cy="10287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Gambar</a:t>
            </a:r>
          </a:p>
        </p:txBody>
      </p:sp>
      <p:sp>
        <p:nvSpPr>
          <p:cNvPr id="2" name="Title 1">
            <a:extLst>
              <a:ext uri="{FF2B5EF4-FFF2-40B4-BE49-F238E27FC236}">
                <a16:creationId xmlns:a16="http://schemas.microsoft.com/office/drawing/2014/main" id="{F376DD44-C766-F8A3-BB4D-EFA03FACEAFA}"/>
              </a:ext>
            </a:extLst>
          </p:cNvPr>
          <p:cNvSpPr>
            <a:spLocks noGrp="1"/>
          </p:cNvSpPr>
          <p:nvPr>
            <p:ph type="title" hasCustomPrompt="1"/>
          </p:nvPr>
        </p:nvSpPr>
        <p:spPr>
          <a:xfrm>
            <a:off x="1095889" y="2217889"/>
            <a:ext cx="8641965" cy="1211112"/>
          </a:xfrm>
        </p:spPr>
        <p:txBody>
          <a:bodyPr/>
          <a:lstStyle/>
          <a:p>
            <a:r>
              <a:rPr lang="en-US"/>
              <a:t>Judul</a:t>
            </a:r>
          </a:p>
        </p:txBody>
      </p:sp>
      <p:grpSp>
        <p:nvGrpSpPr>
          <p:cNvPr id="6" name="Google Shape;232;p6">
            <a:extLst>
              <a:ext uri="{FF2B5EF4-FFF2-40B4-BE49-F238E27FC236}">
                <a16:creationId xmlns:a16="http://schemas.microsoft.com/office/drawing/2014/main" id="{982083C5-3C3A-A1F0-B4F5-CCDBE7E0D43F}"/>
              </a:ext>
            </a:extLst>
          </p:cNvPr>
          <p:cNvGrpSpPr/>
          <p:nvPr userDrawn="1"/>
        </p:nvGrpSpPr>
        <p:grpSpPr>
          <a:xfrm>
            <a:off x="1028700" y="5934212"/>
            <a:ext cx="9737855" cy="3324088"/>
            <a:chOff x="0" y="0"/>
            <a:chExt cx="2374098" cy="810416"/>
          </a:xfrm>
        </p:grpSpPr>
        <p:sp>
          <p:nvSpPr>
            <p:cNvPr id="7" name="Google Shape;233;p6">
              <a:extLst>
                <a:ext uri="{FF2B5EF4-FFF2-40B4-BE49-F238E27FC236}">
                  <a16:creationId xmlns:a16="http://schemas.microsoft.com/office/drawing/2014/main" id="{7CB1AD5C-578C-98AE-D4AC-2B98748B95DC}"/>
                </a:ext>
              </a:extLst>
            </p:cNvPr>
            <p:cNvSpPr/>
            <p:nvPr/>
          </p:nvSpPr>
          <p:spPr>
            <a:xfrm>
              <a:off x="0" y="0"/>
              <a:ext cx="2374098" cy="810416"/>
            </a:xfrm>
            <a:custGeom>
              <a:avLst/>
              <a:gdLst/>
              <a:ahLst/>
              <a:cxnLst/>
              <a:rect l="l" t="t" r="r" b="b"/>
              <a:pathLst>
                <a:path w="2374098" h="810416" extrusionOk="0">
                  <a:moveTo>
                    <a:pt x="0" y="0"/>
                  </a:moveTo>
                  <a:lnTo>
                    <a:pt x="2374098" y="0"/>
                  </a:lnTo>
                  <a:lnTo>
                    <a:pt x="2374098" y="810416"/>
                  </a:lnTo>
                  <a:lnTo>
                    <a:pt x="0" y="810416"/>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234;p6">
              <a:extLst>
                <a:ext uri="{FF2B5EF4-FFF2-40B4-BE49-F238E27FC236}">
                  <a16:creationId xmlns:a16="http://schemas.microsoft.com/office/drawing/2014/main" id="{65DCB62B-A93A-209B-E848-0506DBF09F9D}"/>
                </a:ext>
              </a:extLst>
            </p:cNvPr>
            <p:cNvSpPr txBox="1"/>
            <p:nvPr/>
          </p:nvSpPr>
          <p:spPr>
            <a:xfrm>
              <a:off x="0" y="9525"/>
              <a:ext cx="2374098" cy="800891"/>
            </a:xfrm>
            <a:prstGeom prst="rect">
              <a:avLst/>
            </a:prstGeom>
            <a:noFill/>
            <a:ln>
              <a:noFill/>
            </a:ln>
          </p:spPr>
          <p:txBody>
            <a:bodyPr spcFirstLastPara="1" wrap="square" lIns="50800" tIns="50800" rIns="50800" bIns="50800" anchor="ctr" anchorCtr="0">
              <a:noAutofit/>
            </a:bodyPr>
            <a:lstStyle/>
            <a:p>
              <a:pPr marL="0" marR="0" lvl="0" indent="0" algn="ctr" rtl="0">
                <a:lnSpc>
                  <a:spcPct val="145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1" name="Google Shape;237;p6">
            <a:extLst>
              <a:ext uri="{FF2B5EF4-FFF2-40B4-BE49-F238E27FC236}">
                <a16:creationId xmlns:a16="http://schemas.microsoft.com/office/drawing/2014/main" id="{5F3745EC-2F75-0672-628B-1423D7FE6D80}"/>
              </a:ext>
            </a:extLst>
          </p:cNvPr>
          <p:cNvGrpSpPr/>
          <p:nvPr userDrawn="1"/>
        </p:nvGrpSpPr>
        <p:grpSpPr>
          <a:xfrm>
            <a:off x="9737855" y="4889221"/>
            <a:ext cx="1028700" cy="1044992"/>
            <a:chOff x="0" y="0"/>
            <a:chExt cx="250798" cy="254770"/>
          </a:xfrm>
        </p:grpSpPr>
        <p:sp>
          <p:nvSpPr>
            <p:cNvPr id="12" name="Google Shape;238;p6">
              <a:extLst>
                <a:ext uri="{FF2B5EF4-FFF2-40B4-BE49-F238E27FC236}">
                  <a16:creationId xmlns:a16="http://schemas.microsoft.com/office/drawing/2014/main" id="{3C08275A-4D5D-5D5F-1DA5-04016CF86B1E}"/>
                </a:ext>
              </a:extLst>
            </p:cNvPr>
            <p:cNvSpPr/>
            <p:nvPr/>
          </p:nvSpPr>
          <p:spPr>
            <a:xfrm>
              <a:off x="0" y="0"/>
              <a:ext cx="250798" cy="254770"/>
            </a:xfrm>
            <a:custGeom>
              <a:avLst/>
              <a:gdLst/>
              <a:ahLst/>
              <a:cxnLst/>
              <a:rect l="l" t="t" r="r" b="b"/>
              <a:pathLst>
                <a:path w="250798" h="254770" extrusionOk="0">
                  <a:moveTo>
                    <a:pt x="0" y="0"/>
                  </a:moveTo>
                  <a:lnTo>
                    <a:pt x="250798" y="0"/>
                  </a:lnTo>
                  <a:lnTo>
                    <a:pt x="250798" y="254770"/>
                  </a:lnTo>
                  <a:lnTo>
                    <a:pt x="0" y="254770"/>
                  </a:lnTo>
                  <a:close/>
                </a:path>
              </a:pathLst>
            </a:custGeom>
            <a:solidFill>
              <a:srgbClr val="0E7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239;p6">
              <a:extLst>
                <a:ext uri="{FF2B5EF4-FFF2-40B4-BE49-F238E27FC236}">
                  <a16:creationId xmlns:a16="http://schemas.microsoft.com/office/drawing/2014/main" id="{4BF2D278-79B0-E56E-7325-3DDEA0262B60}"/>
                </a:ext>
              </a:extLst>
            </p:cNvPr>
            <p:cNvSpPr txBox="1"/>
            <p:nvPr/>
          </p:nvSpPr>
          <p:spPr>
            <a:xfrm>
              <a:off x="0" y="9525"/>
              <a:ext cx="250798" cy="245245"/>
            </a:xfrm>
            <a:prstGeom prst="rect">
              <a:avLst/>
            </a:prstGeom>
            <a:noFill/>
            <a:ln>
              <a:noFill/>
            </a:ln>
          </p:spPr>
          <p:txBody>
            <a:bodyPr spcFirstLastPara="1" wrap="square" lIns="50800" tIns="50800" rIns="50800" bIns="50800" anchor="ctr" anchorCtr="0">
              <a:noAutofit/>
            </a:bodyPr>
            <a:lstStyle/>
            <a:p>
              <a:pPr marL="0" marR="0" lvl="0" indent="0" algn="ctr" rtl="0">
                <a:lnSpc>
                  <a:spcPct val="145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 name="Google Shape;240;p6">
            <a:extLst>
              <a:ext uri="{FF2B5EF4-FFF2-40B4-BE49-F238E27FC236}">
                <a16:creationId xmlns:a16="http://schemas.microsoft.com/office/drawing/2014/main" id="{A982EA1D-B90A-B5FE-677C-F950B655604A}"/>
              </a:ext>
            </a:extLst>
          </p:cNvPr>
          <p:cNvGrpSpPr/>
          <p:nvPr userDrawn="1"/>
        </p:nvGrpSpPr>
        <p:grpSpPr>
          <a:xfrm>
            <a:off x="-532104" y="9574140"/>
            <a:ext cx="9347714" cy="1150557"/>
            <a:chOff x="0" y="0"/>
            <a:chExt cx="2461949" cy="303027"/>
          </a:xfrm>
        </p:grpSpPr>
        <p:sp>
          <p:nvSpPr>
            <p:cNvPr id="15" name="Google Shape;241;p6">
              <a:extLst>
                <a:ext uri="{FF2B5EF4-FFF2-40B4-BE49-F238E27FC236}">
                  <a16:creationId xmlns:a16="http://schemas.microsoft.com/office/drawing/2014/main" id="{7037EC8D-F80B-03F5-C44B-127245108DDA}"/>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242;p6">
              <a:extLst>
                <a:ext uri="{FF2B5EF4-FFF2-40B4-BE49-F238E27FC236}">
                  <a16:creationId xmlns:a16="http://schemas.microsoft.com/office/drawing/2014/main" id="{48CD823E-E22C-78C5-5F92-8AF959BE68AE}"/>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 name="Google Shape;243;p6">
            <a:extLst>
              <a:ext uri="{FF2B5EF4-FFF2-40B4-BE49-F238E27FC236}">
                <a16:creationId xmlns:a16="http://schemas.microsoft.com/office/drawing/2014/main" id="{109DBE81-15E3-5A79-C1E9-6A79C94A5803}"/>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2"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244;p6">
            <a:extLst>
              <a:ext uri="{FF2B5EF4-FFF2-40B4-BE49-F238E27FC236}">
                <a16:creationId xmlns:a16="http://schemas.microsoft.com/office/drawing/2014/main" id="{49F04F17-F977-08A3-D2FA-191AA61A1833}"/>
              </a:ext>
            </a:extLst>
          </p:cNvPr>
          <p:cNvSpPr txBox="1"/>
          <p:nvPr userDrawn="1"/>
        </p:nvSpPr>
        <p:spPr>
          <a:xfrm>
            <a:off x="11559484" y="9808621"/>
            <a:ext cx="5699816" cy="307051"/>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FFFFFF"/>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sp>
        <p:nvSpPr>
          <p:cNvPr id="29" name="Subtitle 2">
            <a:extLst>
              <a:ext uri="{FF2B5EF4-FFF2-40B4-BE49-F238E27FC236}">
                <a16:creationId xmlns:a16="http://schemas.microsoft.com/office/drawing/2014/main" id="{2DE407BC-D8D7-4864-5764-0638E23D9D61}"/>
              </a:ext>
            </a:extLst>
          </p:cNvPr>
          <p:cNvSpPr>
            <a:spLocks noGrp="1"/>
          </p:cNvSpPr>
          <p:nvPr>
            <p:ph type="subTitle" idx="1" hasCustomPrompt="1"/>
          </p:nvPr>
        </p:nvSpPr>
        <p:spPr>
          <a:xfrm>
            <a:off x="1028700" y="3545913"/>
            <a:ext cx="8196752" cy="1852834"/>
          </a:xfrm>
        </p:spPr>
        <p:txBody>
          <a:bodyPr>
            <a:normAutofit/>
          </a:bodyPr>
          <a:lstStyle>
            <a:lvl1pPr marL="0" indent="0" algn="l">
              <a:buNone/>
              <a:defRPr sz="2100" b="0" i="0">
                <a:solidFill>
                  <a:srgbClr val="172F57"/>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rtl="0">
              <a:lnSpc>
                <a:spcPct val="139980"/>
              </a:lnSpc>
              <a:spcBef>
                <a:spcPts val="0"/>
              </a:spcBef>
              <a:spcAft>
                <a:spcPts val="0"/>
              </a:spcAft>
              <a:buClr>
                <a:srgbClr val="000000"/>
              </a:buClr>
              <a:buSzPts val="2101"/>
              <a:buFont typeface="Arial"/>
              <a:buNone/>
            </a:pPr>
            <a:r>
              <a:rPr lang="en-US" sz="2101" b="0" i="0" u="none" strike="noStrike" cap="none">
                <a:solidFill>
                  <a:srgbClr val="17305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aliquam. </a:t>
            </a:r>
            <a:endParaRPr lang="en-US" sz="1400" b="0" i="0" u="none" strike="noStrike" cap="none">
              <a:solidFill>
                <a:srgbClr val="000000"/>
              </a:solidFill>
              <a:latin typeface="Arial"/>
              <a:ea typeface="Arial"/>
              <a:cs typeface="Arial"/>
              <a:sym typeface="Arial"/>
            </a:endParaRPr>
          </a:p>
        </p:txBody>
      </p:sp>
      <p:sp>
        <p:nvSpPr>
          <p:cNvPr id="31" name="Text Placeholder 2">
            <a:extLst>
              <a:ext uri="{FF2B5EF4-FFF2-40B4-BE49-F238E27FC236}">
                <a16:creationId xmlns:a16="http://schemas.microsoft.com/office/drawing/2014/main" id="{025F046A-3039-DEA3-975C-820F641A4D27}"/>
              </a:ext>
            </a:extLst>
          </p:cNvPr>
          <p:cNvSpPr>
            <a:spLocks noGrp="1"/>
          </p:cNvSpPr>
          <p:nvPr>
            <p:ph type="body" idx="10" hasCustomPrompt="1"/>
          </p:nvPr>
        </p:nvSpPr>
        <p:spPr>
          <a:xfrm>
            <a:off x="1614909" y="6292655"/>
            <a:ext cx="7610543" cy="491360"/>
          </a:xfrm>
        </p:spPr>
        <p:txBody>
          <a:bodyPr anchor="ctr" anchorCtr="0">
            <a:normAutofit/>
          </a:bodyPr>
          <a:lstStyle>
            <a:lvl1pPr marL="0" indent="0">
              <a:buNone/>
              <a:defRPr sz="3000" b="1" i="0">
                <a:latin typeface="Raleway Black"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Poin</a:t>
            </a:r>
          </a:p>
        </p:txBody>
      </p:sp>
      <p:sp>
        <p:nvSpPr>
          <p:cNvPr id="32" name="Text Placeholder 3">
            <a:extLst>
              <a:ext uri="{FF2B5EF4-FFF2-40B4-BE49-F238E27FC236}">
                <a16:creationId xmlns:a16="http://schemas.microsoft.com/office/drawing/2014/main" id="{1E64A587-6959-947C-2896-A5030F5062C2}"/>
              </a:ext>
            </a:extLst>
          </p:cNvPr>
          <p:cNvSpPr>
            <a:spLocks noGrp="1"/>
          </p:cNvSpPr>
          <p:nvPr>
            <p:ph type="body" sz="half" idx="2" hasCustomPrompt="1"/>
          </p:nvPr>
        </p:nvSpPr>
        <p:spPr>
          <a:xfrm>
            <a:off x="1614909" y="7144867"/>
            <a:ext cx="8122945" cy="1681500"/>
          </a:xfrm>
        </p:spPr>
        <p:txBody>
          <a:bodyPr>
            <a:normAutofit/>
          </a:bodyPr>
          <a:lstStyle>
            <a:lvl1pPr marL="0" indent="0">
              <a:buNone/>
              <a:defRPr sz="21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Lorem ipsum dolor sit amet, consectetur adipiscing elit. Quisque molestie nisl eu sem tristique, sit amet convallis ex aliquam. Maecenas varius lectus hendrerit augue blandit, ut posuere erat aliquam.</a:t>
            </a:r>
          </a:p>
        </p:txBody>
      </p:sp>
      <p:pic>
        <p:nvPicPr>
          <p:cNvPr id="34" name="Picture 33" descr="Blue text on a black background&#10;&#10;AI-generated content may be incorrect.">
            <a:extLst>
              <a:ext uri="{FF2B5EF4-FFF2-40B4-BE49-F238E27FC236}">
                <a16:creationId xmlns:a16="http://schemas.microsoft.com/office/drawing/2014/main" id="{772271DB-A373-736E-2A9C-D048A4F6390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28202" y="574937"/>
            <a:ext cx="3683000" cy="762000"/>
          </a:xfrm>
          <a:prstGeom prst="rect">
            <a:avLst/>
          </a:prstGeom>
        </p:spPr>
      </p:pic>
      <p:grpSp>
        <p:nvGrpSpPr>
          <p:cNvPr id="22" name="Google Shape;248;p6">
            <a:extLst>
              <a:ext uri="{FF2B5EF4-FFF2-40B4-BE49-F238E27FC236}">
                <a16:creationId xmlns:a16="http://schemas.microsoft.com/office/drawing/2014/main" id="{549CBD6F-B1C9-B109-3906-97CA0173791C}"/>
              </a:ext>
            </a:extLst>
          </p:cNvPr>
          <p:cNvGrpSpPr/>
          <p:nvPr userDrawn="1"/>
        </p:nvGrpSpPr>
        <p:grpSpPr>
          <a:xfrm>
            <a:off x="17413457" y="9574140"/>
            <a:ext cx="1385804" cy="1150557"/>
            <a:chOff x="0" y="0"/>
            <a:chExt cx="364985" cy="303027"/>
          </a:xfrm>
        </p:grpSpPr>
        <p:sp>
          <p:nvSpPr>
            <p:cNvPr id="23" name="Google Shape;249;p6">
              <a:extLst>
                <a:ext uri="{FF2B5EF4-FFF2-40B4-BE49-F238E27FC236}">
                  <a16:creationId xmlns:a16="http://schemas.microsoft.com/office/drawing/2014/main" id="{B175D6D7-3EA4-CF5C-87D7-227DE85059B2}"/>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 name="Google Shape;250;p6">
              <a:extLst>
                <a:ext uri="{FF2B5EF4-FFF2-40B4-BE49-F238E27FC236}">
                  <a16:creationId xmlns:a16="http://schemas.microsoft.com/office/drawing/2014/main" id="{FBEFC9A1-81CC-FE33-B0CF-81D995BB9B9E}"/>
                </a:ext>
              </a:extLst>
            </p:cNvPr>
            <p:cNvSpPr txBox="1"/>
            <p:nvPr/>
          </p:nvSpPr>
          <p:spPr>
            <a:xfrm>
              <a:off x="0" y="19050"/>
              <a:ext cx="364985"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 name="Slide Number Placeholder 5">
            <a:extLst>
              <a:ext uri="{FF2B5EF4-FFF2-40B4-BE49-F238E27FC236}">
                <a16:creationId xmlns:a16="http://schemas.microsoft.com/office/drawing/2014/main" id="{430B39DB-9D71-8E7E-88A4-4A023B4E9E7B}"/>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3" name="Group 2">
            <a:extLst>
              <a:ext uri="{FF2B5EF4-FFF2-40B4-BE49-F238E27FC236}">
                <a16:creationId xmlns:a16="http://schemas.microsoft.com/office/drawing/2014/main" id="{134E3B46-4EF3-52D1-8744-80064AB068D2}"/>
              </a:ext>
            </a:extLst>
          </p:cNvPr>
          <p:cNvGrpSpPr/>
          <p:nvPr userDrawn="1"/>
        </p:nvGrpSpPr>
        <p:grpSpPr>
          <a:xfrm>
            <a:off x="899598" y="447951"/>
            <a:ext cx="2936454" cy="798144"/>
            <a:chOff x="899598" y="447951"/>
            <a:chExt cx="2936454" cy="798144"/>
          </a:xfrm>
        </p:grpSpPr>
        <p:sp>
          <p:nvSpPr>
            <p:cNvPr id="4" name="Google Shape;144;p2">
              <a:extLst>
                <a:ext uri="{FF2B5EF4-FFF2-40B4-BE49-F238E27FC236}">
                  <a16:creationId xmlns:a16="http://schemas.microsoft.com/office/drawing/2014/main" id="{BE5D608B-53E9-8892-FA02-3D4D6079EEBF}"/>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146;p2">
              <a:extLst>
                <a:ext uri="{FF2B5EF4-FFF2-40B4-BE49-F238E27FC236}">
                  <a16:creationId xmlns:a16="http://schemas.microsoft.com/office/drawing/2014/main" id="{08B5EBE4-7BEC-DA59-0E47-51D099CA6214}"/>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9" name="Picture 8" descr="A logo with a person in the middle&#10;&#10;AI-generated content may be incorrect.">
              <a:extLst>
                <a:ext uri="{FF2B5EF4-FFF2-40B4-BE49-F238E27FC236}">
                  <a16:creationId xmlns:a16="http://schemas.microsoft.com/office/drawing/2014/main" id="{2A7BEA59-D634-AB2D-4E0F-4D7AA2F5C20B}"/>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1711247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bandingan Tekstu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551D-BB24-59D6-D11B-4714C79ACB5A}"/>
              </a:ext>
            </a:extLst>
          </p:cNvPr>
          <p:cNvSpPr>
            <a:spLocks noGrp="1"/>
          </p:cNvSpPr>
          <p:nvPr>
            <p:ph type="title" hasCustomPrompt="1"/>
          </p:nvPr>
        </p:nvSpPr>
        <p:spPr>
          <a:xfrm>
            <a:off x="1257300" y="2383076"/>
            <a:ext cx="15773400" cy="1287640"/>
          </a:xfrm>
        </p:spPr>
        <p:txBody>
          <a:bodyPr/>
          <a:lstStyle>
            <a:lvl1pPr algn="ctr">
              <a:defRPr/>
            </a:lvl1pPr>
          </a:lstStyle>
          <a:p>
            <a:r>
              <a:rPr lang="en-US"/>
              <a:t>Judul Perbandingan</a:t>
            </a:r>
          </a:p>
        </p:txBody>
      </p:sp>
      <p:pic>
        <p:nvPicPr>
          <p:cNvPr id="6" name="Google Shape;259;p7">
            <a:extLst>
              <a:ext uri="{FF2B5EF4-FFF2-40B4-BE49-F238E27FC236}">
                <a16:creationId xmlns:a16="http://schemas.microsoft.com/office/drawing/2014/main" id="{20EC7727-3932-544E-A06E-459802B09FF3}"/>
              </a:ext>
            </a:extLst>
          </p:cNvPr>
          <p:cNvPicPr preferRelativeResize="0"/>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H="1">
            <a:off x="11384201" y="2155122"/>
            <a:ext cx="6533487" cy="8571750"/>
          </a:xfrm>
          <a:prstGeom prst="rect">
            <a:avLst/>
          </a:prstGeom>
          <a:noFill/>
          <a:ln>
            <a:noFill/>
          </a:ln>
        </p:spPr>
      </p:pic>
      <p:grpSp>
        <p:nvGrpSpPr>
          <p:cNvPr id="7" name="Google Shape;260;p7">
            <a:extLst>
              <a:ext uri="{FF2B5EF4-FFF2-40B4-BE49-F238E27FC236}">
                <a16:creationId xmlns:a16="http://schemas.microsoft.com/office/drawing/2014/main" id="{4637CFC5-47EA-2A1B-566C-7A850AA3BC46}"/>
              </a:ext>
            </a:extLst>
          </p:cNvPr>
          <p:cNvGrpSpPr/>
          <p:nvPr userDrawn="1"/>
        </p:nvGrpSpPr>
        <p:grpSpPr>
          <a:xfrm>
            <a:off x="1028700" y="4468690"/>
            <a:ext cx="7968674" cy="3944625"/>
            <a:chOff x="0" y="0"/>
            <a:chExt cx="1942770" cy="961703"/>
          </a:xfrm>
        </p:grpSpPr>
        <p:sp>
          <p:nvSpPr>
            <p:cNvPr id="8" name="Google Shape;261;p7">
              <a:extLst>
                <a:ext uri="{FF2B5EF4-FFF2-40B4-BE49-F238E27FC236}">
                  <a16:creationId xmlns:a16="http://schemas.microsoft.com/office/drawing/2014/main" id="{70EC5385-A6E4-0416-DAC9-EA98DCEF4AAB}"/>
                </a:ext>
              </a:extLst>
            </p:cNvPr>
            <p:cNvSpPr/>
            <p:nvPr/>
          </p:nvSpPr>
          <p:spPr>
            <a:xfrm>
              <a:off x="0" y="0"/>
              <a:ext cx="1942770" cy="961703"/>
            </a:xfrm>
            <a:custGeom>
              <a:avLst/>
              <a:gdLst/>
              <a:ahLst/>
              <a:cxnLst/>
              <a:rect l="l" t="t" r="r" b="b"/>
              <a:pathLst>
                <a:path w="1942770" h="961703" extrusionOk="0">
                  <a:moveTo>
                    <a:pt x="0" y="0"/>
                  </a:moveTo>
                  <a:lnTo>
                    <a:pt x="1942770" y="0"/>
                  </a:lnTo>
                  <a:lnTo>
                    <a:pt x="1942770" y="961703"/>
                  </a:lnTo>
                  <a:lnTo>
                    <a:pt x="0" y="961703"/>
                  </a:ln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262;p7">
              <a:extLst>
                <a:ext uri="{FF2B5EF4-FFF2-40B4-BE49-F238E27FC236}">
                  <a16:creationId xmlns:a16="http://schemas.microsoft.com/office/drawing/2014/main" id="{97D00FD2-53A2-FBFE-7091-FB1D6C3C45FE}"/>
                </a:ext>
              </a:extLst>
            </p:cNvPr>
            <p:cNvSpPr txBox="1"/>
            <p:nvPr/>
          </p:nvSpPr>
          <p:spPr>
            <a:xfrm>
              <a:off x="0" y="9525"/>
              <a:ext cx="1942770" cy="952178"/>
            </a:xfrm>
            <a:prstGeom prst="rect">
              <a:avLst/>
            </a:prstGeom>
            <a:noFill/>
            <a:ln>
              <a:noFill/>
            </a:ln>
          </p:spPr>
          <p:txBody>
            <a:bodyPr spcFirstLastPara="1" wrap="square" lIns="50800" tIns="50800" rIns="50800" bIns="50800" anchor="ctr" anchorCtr="0">
              <a:noAutofit/>
            </a:bodyPr>
            <a:lstStyle/>
            <a:p>
              <a:pPr marL="0" marR="0" lvl="0" indent="0" algn="ctr" rtl="0">
                <a:lnSpc>
                  <a:spcPct val="145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 name="Google Shape;263;p7">
            <a:extLst>
              <a:ext uri="{FF2B5EF4-FFF2-40B4-BE49-F238E27FC236}">
                <a16:creationId xmlns:a16="http://schemas.microsoft.com/office/drawing/2014/main" id="{DF955CD6-8842-ADDB-AD6C-0A3C119B9980}"/>
              </a:ext>
            </a:extLst>
          </p:cNvPr>
          <p:cNvGrpSpPr/>
          <p:nvPr userDrawn="1"/>
        </p:nvGrpSpPr>
        <p:grpSpPr>
          <a:xfrm>
            <a:off x="2828529" y="3987203"/>
            <a:ext cx="4369015" cy="962972"/>
            <a:chOff x="0" y="0"/>
            <a:chExt cx="1150687" cy="253622"/>
          </a:xfrm>
        </p:grpSpPr>
        <p:sp>
          <p:nvSpPr>
            <p:cNvPr id="11" name="Google Shape;264;p7">
              <a:extLst>
                <a:ext uri="{FF2B5EF4-FFF2-40B4-BE49-F238E27FC236}">
                  <a16:creationId xmlns:a16="http://schemas.microsoft.com/office/drawing/2014/main" id="{4DA8B46E-9C90-A8CB-C53D-41A29197094B}"/>
                </a:ext>
              </a:extLst>
            </p:cNvPr>
            <p:cNvSpPr/>
            <p:nvPr/>
          </p:nvSpPr>
          <p:spPr>
            <a:xfrm>
              <a:off x="0" y="0"/>
              <a:ext cx="1150687" cy="253622"/>
            </a:xfrm>
            <a:custGeom>
              <a:avLst/>
              <a:gdLst/>
              <a:ahLst/>
              <a:cxnLst/>
              <a:rect l="l" t="t" r="r" b="b"/>
              <a:pathLst>
                <a:path w="1150687" h="253622" extrusionOk="0">
                  <a:moveTo>
                    <a:pt x="126811" y="0"/>
                  </a:moveTo>
                  <a:lnTo>
                    <a:pt x="1023876" y="0"/>
                  </a:lnTo>
                  <a:cubicBezTo>
                    <a:pt x="1093912" y="0"/>
                    <a:pt x="1150687" y="56775"/>
                    <a:pt x="1150687" y="126811"/>
                  </a:cubicBezTo>
                  <a:lnTo>
                    <a:pt x="1150687" y="126811"/>
                  </a:lnTo>
                  <a:cubicBezTo>
                    <a:pt x="1150687" y="196847"/>
                    <a:pt x="1093912" y="253622"/>
                    <a:pt x="1023876" y="253622"/>
                  </a:cubicBezTo>
                  <a:lnTo>
                    <a:pt x="126811" y="253622"/>
                  </a:lnTo>
                  <a:cubicBezTo>
                    <a:pt x="56775" y="253622"/>
                    <a:pt x="0" y="196847"/>
                    <a:pt x="0" y="126811"/>
                  </a:cubicBezTo>
                  <a:lnTo>
                    <a:pt x="0" y="126811"/>
                  </a:lnTo>
                  <a:cubicBezTo>
                    <a:pt x="0" y="56775"/>
                    <a:pt x="56775" y="0"/>
                    <a:pt x="126811" y="0"/>
                  </a:cubicBez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265;p7">
              <a:extLst>
                <a:ext uri="{FF2B5EF4-FFF2-40B4-BE49-F238E27FC236}">
                  <a16:creationId xmlns:a16="http://schemas.microsoft.com/office/drawing/2014/main" id="{D1E80DE0-6BA7-2A9A-0817-93BDDF253A87}"/>
                </a:ext>
              </a:extLst>
            </p:cNvPr>
            <p:cNvSpPr txBox="1"/>
            <p:nvPr/>
          </p:nvSpPr>
          <p:spPr>
            <a:xfrm>
              <a:off x="0" y="19050"/>
              <a:ext cx="1150687" cy="234572"/>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3" name="Google Shape;266;p7">
            <a:extLst>
              <a:ext uri="{FF2B5EF4-FFF2-40B4-BE49-F238E27FC236}">
                <a16:creationId xmlns:a16="http://schemas.microsoft.com/office/drawing/2014/main" id="{7477186E-2BBB-0D8C-7893-698E85373755}"/>
              </a:ext>
            </a:extLst>
          </p:cNvPr>
          <p:cNvGrpSpPr/>
          <p:nvPr userDrawn="1"/>
        </p:nvGrpSpPr>
        <p:grpSpPr>
          <a:xfrm>
            <a:off x="9290626" y="4468690"/>
            <a:ext cx="7968674" cy="3944625"/>
            <a:chOff x="0" y="0"/>
            <a:chExt cx="1942770" cy="961703"/>
          </a:xfrm>
        </p:grpSpPr>
        <p:sp>
          <p:nvSpPr>
            <p:cNvPr id="14" name="Google Shape;267;p7">
              <a:extLst>
                <a:ext uri="{FF2B5EF4-FFF2-40B4-BE49-F238E27FC236}">
                  <a16:creationId xmlns:a16="http://schemas.microsoft.com/office/drawing/2014/main" id="{7C5515D2-1D5A-D42D-5976-95F085703DBD}"/>
                </a:ext>
              </a:extLst>
            </p:cNvPr>
            <p:cNvSpPr/>
            <p:nvPr/>
          </p:nvSpPr>
          <p:spPr>
            <a:xfrm>
              <a:off x="0" y="0"/>
              <a:ext cx="1942770" cy="961703"/>
            </a:xfrm>
            <a:custGeom>
              <a:avLst/>
              <a:gdLst/>
              <a:ahLst/>
              <a:cxnLst/>
              <a:rect l="l" t="t" r="r" b="b"/>
              <a:pathLst>
                <a:path w="1942770" h="961703" extrusionOk="0">
                  <a:moveTo>
                    <a:pt x="0" y="0"/>
                  </a:moveTo>
                  <a:lnTo>
                    <a:pt x="1942770" y="0"/>
                  </a:lnTo>
                  <a:lnTo>
                    <a:pt x="1942770" y="961703"/>
                  </a:lnTo>
                  <a:lnTo>
                    <a:pt x="0" y="961703"/>
                  </a:ln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268;p7">
              <a:extLst>
                <a:ext uri="{FF2B5EF4-FFF2-40B4-BE49-F238E27FC236}">
                  <a16:creationId xmlns:a16="http://schemas.microsoft.com/office/drawing/2014/main" id="{D6B04320-ADFA-9155-358F-23F278B0812E}"/>
                </a:ext>
              </a:extLst>
            </p:cNvPr>
            <p:cNvSpPr txBox="1"/>
            <p:nvPr/>
          </p:nvSpPr>
          <p:spPr>
            <a:xfrm>
              <a:off x="0" y="9525"/>
              <a:ext cx="1942770" cy="952178"/>
            </a:xfrm>
            <a:prstGeom prst="rect">
              <a:avLst/>
            </a:prstGeom>
            <a:noFill/>
            <a:ln>
              <a:noFill/>
            </a:ln>
          </p:spPr>
          <p:txBody>
            <a:bodyPr spcFirstLastPara="1" wrap="square" lIns="50800" tIns="50800" rIns="50800" bIns="50800" anchor="ctr" anchorCtr="0">
              <a:noAutofit/>
            </a:bodyPr>
            <a:lstStyle/>
            <a:p>
              <a:pPr marL="0" marR="0" lvl="0" indent="0" algn="ctr" rtl="0">
                <a:lnSpc>
                  <a:spcPct val="145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 name="Google Shape;269;p7">
            <a:extLst>
              <a:ext uri="{FF2B5EF4-FFF2-40B4-BE49-F238E27FC236}">
                <a16:creationId xmlns:a16="http://schemas.microsoft.com/office/drawing/2014/main" id="{B44A9B80-E55C-2B85-61CA-EEFEA9E3A318}"/>
              </a:ext>
            </a:extLst>
          </p:cNvPr>
          <p:cNvGrpSpPr/>
          <p:nvPr userDrawn="1"/>
        </p:nvGrpSpPr>
        <p:grpSpPr>
          <a:xfrm>
            <a:off x="11090455" y="3987203"/>
            <a:ext cx="4369015" cy="962972"/>
            <a:chOff x="0" y="0"/>
            <a:chExt cx="1150687" cy="253622"/>
          </a:xfrm>
        </p:grpSpPr>
        <p:sp>
          <p:nvSpPr>
            <p:cNvPr id="17" name="Google Shape;270;p7">
              <a:extLst>
                <a:ext uri="{FF2B5EF4-FFF2-40B4-BE49-F238E27FC236}">
                  <a16:creationId xmlns:a16="http://schemas.microsoft.com/office/drawing/2014/main" id="{0C46362C-6581-61AA-4C69-84975CC46A19}"/>
                </a:ext>
              </a:extLst>
            </p:cNvPr>
            <p:cNvSpPr/>
            <p:nvPr/>
          </p:nvSpPr>
          <p:spPr>
            <a:xfrm>
              <a:off x="0" y="0"/>
              <a:ext cx="1150687" cy="253622"/>
            </a:xfrm>
            <a:custGeom>
              <a:avLst/>
              <a:gdLst/>
              <a:ahLst/>
              <a:cxnLst/>
              <a:rect l="l" t="t" r="r" b="b"/>
              <a:pathLst>
                <a:path w="1150687" h="253622" extrusionOk="0">
                  <a:moveTo>
                    <a:pt x="126811" y="0"/>
                  </a:moveTo>
                  <a:lnTo>
                    <a:pt x="1023876" y="0"/>
                  </a:lnTo>
                  <a:cubicBezTo>
                    <a:pt x="1093912" y="0"/>
                    <a:pt x="1150687" y="56775"/>
                    <a:pt x="1150687" y="126811"/>
                  </a:cubicBezTo>
                  <a:lnTo>
                    <a:pt x="1150687" y="126811"/>
                  </a:lnTo>
                  <a:cubicBezTo>
                    <a:pt x="1150687" y="196847"/>
                    <a:pt x="1093912" y="253622"/>
                    <a:pt x="1023876" y="253622"/>
                  </a:cubicBezTo>
                  <a:lnTo>
                    <a:pt x="126811" y="253622"/>
                  </a:lnTo>
                  <a:cubicBezTo>
                    <a:pt x="56775" y="253622"/>
                    <a:pt x="0" y="196847"/>
                    <a:pt x="0" y="126811"/>
                  </a:cubicBezTo>
                  <a:lnTo>
                    <a:pt x="0" y="126811"/>
                  </a:lnTo>
                  <a:cubicBezTo>
                    <a:pt x="0" y="56775"/>
                    <a:pt x="56775" y="0"/>
                    <a:pt x="126811" y="0"/>
                  </a:cubicBez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271;p7">
              <a:extLst>
                <a:ext uri="{FF2B5EF4-FFF2-40B4-BE49-F238E27FC236}">
                  <a16:creationId xmlns:a16="http://schemas.microsoft.com/office/drawing/2014/main" id="{3ED164CC-EB76-C1E8-3916-4EFADF0E1175}"/>
                </a:ext>
              </a:extLst>
            </p:cNvPr>
            <p:cNvSpPr txBox="1"/>
            <p:nvPr/>
          </p:nvSpPr>
          <p:spPr>
            <a:xfrm>
              <a:off x="0" y="19050"/>
              <a:ext cx="1150687" cy="234572"/>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4" name="Google Shape;277;p7">
            <a:extLst>
              <a:ext uri="{FF2B5EF4-FFF2-40B4-BE49-F238E27FC236}">
                <a16:creationId xmlns:a16="http://schemas.microsoft.com/office/drawing/2014/main" id="{E2DEC122-4A5E-2A2B-7073-3E82558AFDD9}"/>
              </a:ext>
            </a:extLst>
          </p:cNvPr>
          <p:cNvGrpSpPr/>
          <p:nvPr userDrawn="1"/>
        </p:nvGrpSpPr>
        <p:grpSpPr>
          <a:xfrm>
            <a:off x="-532104" y="9574140"/>
            <a:ext cx="9347714" cy="1150557"/>
            <a:chOff x="0" y="0"/>
            <a:chExt cx="2461949" cy="303027"/>
          </a:xfrm>
        </p:grpSpPr>
        <p:sp>
          <p:nvSpPr>
            <p:cNvPr id="25" name="Google Shape;278;p7">
              <a:extLst>
                <a:ext uri="{FF2B5EF4-FFF2-40B4-BE49-F238E27FC236}">
                  <a16:creationId xmlns:a16="http://schemas.microsoft.com/office/drawing/2014/main" id="{BA005279-DB91-1FEB-F50C-D71CF30FA656}"/>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79;p7">
              <a:extLst>
                <a:ext uri="{FF2B5EF4-FFF2-40B4-BE49-F238E27FC236}">
                  <a16:creationId xmlns:a16="http://schemas.microsoft.com/office/drawing/2014/main" id="{012DDC00-5238-7C8A-DB94-AD6BBC53F1DD}"/>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 name="Google Shape;280;p7">
            <a:extLst>
              <a:ext uri="{FF2B5EF4-FFF2-40B4-BE49-F238E27FC236}">
                <a16:creationId xmlns:a16="http://schemas.microsoft.com/office/drawing/2014/main" id="{C288CD29-1B67-E7F0-1AE4-9B461A087B1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8" name="Google Shape;281;p7">
            <a:extLst>
              <a:ext uri="{FF2B5EF4-FFF2-40B4-BE49-F238E27FC236}">
                <a16:creationId xmlns:a16="http://schemas.microsoft.com/office/drawing/2014/main" id="{9BCF0144-108A-2318-DF7B-57A6541198C2}"/>
              </a:ext>
            </a:extLst>
          </p:cNvPr>
          <p:cNvGrpSpPr/>
          <p:nvPr userDrawn="1"/>
        </p:nvGrpSpPr>
        <p:grpSpPr>
          <a:xfrm>
            <a:off x="17413457" y="9574140"/>
            <a:ext cx="1385804" cy="1150557"/>
            <a:chOff x="0" y="0"/>
            <a:chExt cx="364985" cy="303027"/>
          </a:xfrm>
        </p:grpSpPr>
        <p:sp>
          <p:nvSpPr>
            <p:cNvPr id="29" name="Google Shape;282;p7">
              <a:extLst>
                <a:ext uri="{FF2B5EF4-FFF2-40B4-BE49-F238E27FC236}">
                  <a16:creationId xmlns:a16="http://schemas.microsoft.com/office/drawing/2014/main" id="{E1571BAC-0570-72FF-43B3-14E9751D0063}"/>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283;p7">
              <a:extLst>
                <a:ext uri="{FF2B5EF4-FFF2-40B4-BE49-F238E27FC236}">
                  <a16:creationId xmlns:a16="http://schemas.microsoft.com/office/drawing/2014/main" id="{FCB49D4B-FA9F-3D85-CCEC-B3E76E243A48}"/>
                </a:ext>
              </a:extLst>
            </p:cNvPr>
            <p:cNvSpPr txBox="1"/>
            <p:nvPr/>
          </p:nvSpPr>
          <p:spPr>
            <a:xfrm>
              <a:off x="0" y="19050"/>
              <a:ext cx="364985"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 name="Google Shape;284;p7">
            <a:extLst>
              <a:ext uri="{FF2B5EF4-FFF2-40B4-BE49-F238E27FC236}">
                <a16:creationId xmlns:a16="http://schemas.microsoft.com/office/drawing/2014/main" id="{06F60BA8-1342-2D50-279B-17C788E18EE7}"/>
              </a:ext>
            </a:extLst>
          </p:cNvPr>
          <p:cNvSpPr txBox="1"/>
          <p:nvPr userDrawn="1"/>
        </p:nvSpPr>
        <p:spPr>
          <a:xfrm>
            <a:off x="11559484" y="9808621"/>
            <a:ext cx="5699816" cy="307051"/>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0E7AC0"/>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sp>
        <p:nvSpPr>
          <p:cNvPr id="32" name="Google Shape;285;p7">
            <a:extLst>
              <a:ext uri="{FF2B5EF4-FFF2-40B4-BE49-F238E27FC236}">
                <a16:creationId xmlns:a16="http://schemas.microsoft.com/office/drawing/2014/main" id="{7248F189-9F05-614E-D20D-107EFABC8A6F}"/>
              </a:ext>
            </a:extLst>
          </p:cNvPr>
          <p:cNvSpPr/>
          <p:nvPr userDrawn="1"/>
        </p:nvSpPr>
        <p:spPr>
          <a:xfrm rot="5400000" flipH="1">
            <a:off x="16120099" y="-24177"/>
            <a:ext cx="2143723" cy="2192078"/>
          </a:xfrm>
          <a:custGeom>
            <a:avLst/>
            <a:gdLst/>
            <a:ahLst/>
            <a:cxnLst/>
            <a:rect l="l" t="t" r="r" b="b"/>
            <a:pathLst>
              <a:path w="2143723" h="2192078" extrusionOk="0">
                <a:moveTo>
                  <a:pt x="0" y="2192078"/>
                </a:moveTo>
                <a:lnTo>
                  <a:pt x="2143724" y="2192078"/>
                </a:lnTo>
                <a:lnTo>
                  <a:pt x="2143724" y="0"/>
                </a:lnTo>
                <a:lnTo>
                  <a:pt x="0" y="0"/>
                </a:lnTo>
                <a:lnTo>
                  <a:pt x="0" y="2192078"/>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Text Placeholder 2">
            <a:extLst>
              <a:ext uri="{FF2B5EF4-FFF2-40B4-BE49-F238E27FC236}">
                <a16:creationId xmlns:a16="http://schemas.microsoft.com/office/drawing/2014/main" id="{EA422F8C-3FAA-CDD5-6010-A7800FA4FA19}"/>
              </a:ext>
            </a:extLst>
          </p:cNvPr>
          <p:cNvSpPr>
            <a:spLocks noGrp="1"/>
          </p:cNvSpPr>
          <p:nvPr>
            <p:ph type="body" idx="10" hasCustomPrompt="1"/>
          </p:nvPr>
        </p:nvSpPr>
        <p:spPr>
          <a:xfrm>
            <a:off x="3181459" y="4180340"/>
            <a:ext cx="3650949" cy="491360"/>
          </a:xfrm>
        </p:spPr>
        <p:txBody>
          <a:bodyPr anchor="ctr" anchorCtr="0">
            <a:normAutofit/>
          </a:bodyPr>
          <a:lstStyle>
            <a:lvl1pPr marL="0" indent="0" algn="ctr">
              <a:buNone/>
              <a:defRPr sz="3000" b="1"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Poin A</a:t>
            </a:r>
          </a:p>
        </p:txBody>
      </p:sp>
      <p:sp>
        <p:nvSpPr>
          <p:cNvPr id="38" name="Text Placeholder 3">
            <a:extLst>
              <a:ext uri="{FF2B5EF4-FFF2-40B4-BE49-F238E27FC236}">
                <a16:creationId xmlns:a16="http://schemas.microsoft.com/office/drawing/2014/main" id="{A0E3E5A4-AE90-34B4-1D5F-505ABDFE4F1B}"/>
              </a:ext>
            </a:extLst>
          </p:cNvPr>
          <p:cNvSpPr>
            <a:spLocks noGrp="1"/>
          </p:cNvSpPr>
          <p:nvPr>
            <p:ph type="body" sz="half" idx="2" hasCustomPrompt="1"/>
          </p:nvPr>
        </p:nvSpPr>
        <p:spPr>
          <a:xfrm>
            <a:off x="1368860" y="5189526"/>
            <a:ext cx="7263378" cy="2714398"/>
          </a:xfrm>
        </p:spPr>
        <p:txBody>
          <a:bodyPr>
            <a:noAutofit/>
          </a:bodyPr>
          <a:lstStyle>
            <a:lvl1pPr marL="0" indent="0" algn="ctr">
              <a:buNone/>
              <a:defRPr sz="22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Lorem ipsum dolor sit amet, consectetur adipiscing elit. Quisque molestie nisl eu sem tristique, sit amet convallis ex aliquam. Maecenas varius lectus hendrerit augue blandit, ut posuere erat aliquam.</a:t>
            </a:r>
          </a:p>
        </p:txBody>
      </p:sp>
      <p:sp>
        <p:nvSpPr>
          <p:cNvPr id="39" name="Text Placeholder 2">
            <a:extLst>
              <a:ext uri="{FF2B5EF4-FFF2-40B4-BE49-F238E27FC236}">
                <a16:creationId xmlns:a16="http://schemas.microsoft.com/office/drawing/2014/main" id="{38B8CF9E-631E-8BD6-1E23-96CB246F6B5D}"/>
              </a:ext>
            </a:extLst>
          </p:cNvPr>
          <p:cNvSpPr>
            <a:spLocks noGrp="1"/>
          </p:cNvSpPr>
          <p:nvPr>
            <p:ph type="body" idx="11" hasCustomPrompt="1"/>
          </p:nvPr>
        </p:nvSpPr>
        <p:spPr>
          <a:xfrm>
            <a:off x="11384201" y="4223009"/>
            <a:ext cx="3650949" cy="491360"/>
          </a:xfrm>
        </p:spPr>
        <p:txBody>
          <a:bodyPr anchor="ctr" anchorCtr="0">
            <a:normAutofit/>
          </a:bodyPr>
          <a:lstStyle>
            <a:lvl1pPr marL="0" indent="0" algn="ctr">
              <a:buNone/>
              <a:defRPr sz="3000" b="1"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Poin B</a:t>
            </a:r>
          </a:p>
        </p:txBody>
      </p:sp>
      <p:sp>
        <p:nvSpPr>
          <p:cNvPr id="40" name="Text Placeholder 3">
            <a:extLst>
              <a:ext uri="{FF2B5EF4-FFF2-40B4-BE49-F238E27FC236}">
                <a16:creationId xmlns:a16="http://schemas.microsoft.com/office/drawing/2014/main" id="{97004E7D-42B2-AEC9-6B81-86041750473C}"/>
              </a:ext>
            </a:extLst>
          </p:cNvPr>
          <p:cNvSpPr>
            <a:spLocks noGrp="1"/>
          </p:cNvSpPr>
          <p:nvPr>
            <p:ph type="body" sz="half" idx="12" hasCustomPrompt="1"/>
          </p:nvPr>
        </p:nvSpPr>
        <p:spPr>
          <a:xfrm>
            <a:off x="9643273" y="5196426"/>
            <a:ext cx="7263378" cy="2714398"/>
          </a:xfrm>
        </p:spPr>
        <p:txBody>
          <a:bodyPr>
            <a:noAutofit/>
          </a:bodyPr>
          <a:lstStyle>
            <a:lvl1pPr marL="0" indent="0" algn="ctr">
              <a:buNone/>
              <a:defRPr sz="22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Lorem ipsum dolor sit amet, consectetur adipiscing elit. Quisque molestie nisl eu sem tristique, sit amet convallis ex aliquam. Maecenas varius lectus hendrerit augue blandit, ut posuere erat aliquam.</a:t>
            </a:r>
          </a:p>
        </p:txBody>
      </p:sp>
      <p:pic>
        <p:nvPicPr>
          <p:cNvPr id="41" name="Picture 40" descr="Blue text on a black background&#10;&#10;AI-generated content may be incorrect.">
            <a:extLst>
              <a:ext uri="{FF2B5EF4-FFF2-40B4-BE49-F238E27FC236}">
                <a16:creationId xmlns:a16="http://schemas.microsoft.com/office/drawing/2014/main" id="{D5FEF71C-1FB8-0CA1-4459-A053D76873B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723627" y="574937"/>
            <a:ext cx="3683000" cy="762000"/>
          </a:xfrm>
          <a:prstGeom prst="rect">
            <a:avLst/>
          </a:prstGeom>
        </p:spPr>
      </p:pic>
      <p:sp>
        <p:nvSpPr>
          <p:cNvPr id="42" name="Slide Number Placeholder 5">
            <a:extLst>
              <a:ext uri="{FF2B5EF4-FFF2-40B4-BE49-F238E27FC236}">
                <a16:creationId xmlns:a16="http://schemas.microsoft.com/office/drawing/2014/main" id="{304F6900-ED7C-1E97-AC48-F2B26708C75B}"/>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3" name="Group 2">
            <a:extLst>
              <a:ext uri="{FF2B5EF4-FFF2-40B4-BE49-F238E27FC236}">
                <a16:creationId xmlns:a16="http://schemas.microsoft.com/office/drawing/2014/main" id="{3251274E-C0BF-FD0F-9EEB-37CFBCA9F6B4}"/>
              </a:ext>
            </a:extLst>
          </p:cNvPr>
          <p:cNvGrpSpPr/>
          <p:nvPr userDrawn="1"/>
        </p:nvGrpSpPr>
        <p:grpSpPr>
          <a:xfrm>
            <a:off x="899598" y="447951"/>
            <a:ext cx="2936454" cy="798144"/>
            <a:chOff x="899598" y="447951"/>
            <a:chExt cx="2936454" cy="798144"/>
          </a:xfrm>
        </p:grpSpPr>
        <p:sp>
          <p:nvSpPr>
            <p:cNvPr id="4" name="Google Shape;144;p2">
              <a:extLst>
                <a:ext uri="{FF2B5EF4-FFF2-40B4-BE49-F238E27FC236}">
                  <a16:creationId xmlns:a16="http://schemas.microsoft.com/office/drawing/2014/main" id="{1970DF9E-32A9-FBDA-F5E9-340ACD42C506}"/>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146;p2">
              <a:extLst>
                <a:ext uri="{FF2B5EF4-FFF2-40B4-BE49-F238E27FC236}">
                  <a16:creationId xmlns:a16="http://schemas.microsoft.com/office/drawing/2014/main" id="{E3A202F9-1F95-7C59-53C2-5516F107BE92}"/>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9" name="Picture 18" descr="A logo with a person in the middle&#10;&#10;AI-generated content may be incorrect.">
              <a:extLst>
                <a:ext uri="{FF2B5EF4-FFF2-40B4-BE49-F238E27FC236}">
                  <a16:creationId xmlns:a16="http://schemas.microsoft.com/office/drawing/2014/main" id="{01B703AA-0A39-B4C6-1B6E-74773DBAB6A1}"/>
                </a:ext>
              </a:extLst>
            </p:cNvPr>
            <p:cNvPicPr>
              <a:picLocks noChangeAspect="1"/>
            </p:cNvPicPr>
            <p:nvPr userDrawn="1"/>
          </p:nvPicPr>
          <p:blipFill>
            <a:blip r:embed="rId8"/>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575606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3EE0FC5-5F95-23EE-7A5F-5F60CC9F9869}"/>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spTree>
    <p:extLst>
      <p:ext uri="{BB962C8B-B14F-4D97-AF65-F5344CB8AC3E}">
        <p14:creationId xmlns:p14="http://schemas.microsoft.com/office/powerpoint/2010/main" val="204550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nutup">
    <p:bg>
      <p:bgPr>
        <a:solidFill>
          <a:srgbClr val="107BC2"/>
        </a:solidFill>
        <a:effectLst/>
      </p:bgPr>
    </p:bg>
    <p:spTree>
      <p:nvGrpSpPr>
        <p:cNvPr id="1" name=""/>
        <p:cNvGrpSpPr/>
        <p:nvPr/>
      </p:nvGrpSpPr>
      <p:grpSpPr>
        <a:xfrm>
          <a:off x="0" y="0"/>
          <a:ext cx="0" cy="0"/>
          <a:chOff x="0" y="0"/>
          <a:chExt cx="0" cy="0"/>
        </a:xfrm>
      </p:grpSpPr>
      <p:pic>
        <p:nvPicPr>
          <p:cNvPr id="6" name="Google Shape;1084;g328191023f9_0_55">
            <a:extLst>
              <a:ext uri="{FF2B5EF4-FFF2-40B4-BE49-F238E27FC236}">
                <a16:creationId xmlns:a16="http://schemas.microsoft.com/office/drawing/2014/main" id="{E0C1FE93-6926-A7E2-66EC-56FB92D9C9FC}"/>
              </a:ext>
            </a:extLst>
          </p:cNvPr>
          <p:cNvPicPr preferRelativeResize="0"/>
          <p:nvPr userDrawn="1"/>
        </p:nvPicPr>
        <p:blipFill>
          <a:blip r:embed="rId2">
            <a:alphaModFix amt="20000"/>
          </a:blip>
          <a:stretch>
            <a:fillRect/>
          </a:stretch>
        </p:blipFill>
        <p:spPr>
          <a:xfrm>
            <a:off x="45" y="-610574"/>
            <a:ext cx="18288000" cy="13701720"/>
          </a:xfrm>
          <a:prstGeom prst="rect">
            <a:avLst/>
          </a:prstGeom>
          <a:noFill/>
          <a:ln>
            <a:noFill/>
          </a:ln>
        </p:spPr>
      </p:pic>
      <p:sp>
        <p:nvSpPr>
          <p:cNvPr id="7" name="Google Shape;1085;g328191023f9_0_55">
            <a:extLst>
              <a:ext uri="{FF2B5EF4-FFF2-40B4-BE49-F238E27FC236}">
                <a16:creationId xmlns:a16="http://schemas.microsoft.com/office/drawing/2014/main" id="{4F386C8A-F5F5-D7AC-492D-705D6D55A1C6}"/>
              </a:ext>
            </a:extLst>
          </p:cNvPr>
          <p:cNvSpPr/>
          <p:nvPr userDrawn="1"/>
        </p:nvSpPr>
        <p:spPr>
          <a:xfrm>
            <a:off x="72" y="-256600"/>
            <a:ext cx="10915560" cy="10565032"/>
          </a:xfrm>
          <a:custGeom>
            <a:avLst/>
            <a:gdLst/>
            <a:ahLst/>
            <a:cxnLst/>
            <a:rect l="l" t="t" r="r" b="b"/>
            <a:pathLst>
              <a:path w="1819260" h="2782102" extrusionOk="0">
                <a:moveTo>
                  <a:pt x="0" y="0"/>
                </a:moveTo>
                <a:lnTo>
                  <a:pt x="1819260" y="0"/>
                </a:lnTo>
                <a:lnTo>
                  <a:pt x="1819260" y="2782102"/>
                </a:lnTo>
                <a:lnTo>
                  <a:pt x="0" y="2782102"/>
                </a:lnTo>
                <a:close/>
              </a:path>
            </a:pathLst>
          </a:custGeom>
          <a:gradFill>
            <a:gsLst>
              <a:gs pos="0">
                <a:srgbClr val="0F7BC1"/>
              </a:gs>
              <a:gs pos="50000">
                <a:srgbClr val="0F7BC1"/>
              </a:gs>
              <a:gs pos="100000">
                <a:srgbClr val="0F7BC1">
                  <a:alpha val="0"/>
                </a:srgbClr>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 name="Google Shape;1091;g328191023f9_0_55">
            <a:extLst>
              <a:ext uri="{FF2B5EF4-FFF2-40B4-BE49-F238E27FC236}">
                <a16:creationId xmlns:a16="http://schemas.microsoft.com/office/drawing/2014/main" id="{70EE1109-CFB2-4D8F-7843-EBC6DC285509}"/>
              </a:ext>
            </a:extLst>
          </p:cNvPr>
          <p:cNvSpPr/>
          <p:nvPr userDrawn="1"/>
        </p:nvSpPr>
        <p:spPr>
          <a:xfrm>
            <a:off x="-532104" y="9574140"/>
            <a:ext cx="9349251" cy="1150745"/>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1092;g328191023f9_0_55">
            <a:extLst>
              <a:ext uri="{FF2B5EF4-FFF2-40B4-BE49-F238E27FC236}">
                <a16:creationId xmlns:a16="http://schemas.microsoft.com/office/drawing/2014/main" id="{F87F1BC8-FAA2-9FBA-1A0F-F06170219B78}"/>
              </a:ext>
            </a:extLst>
          </p:cNvPr>
          <p:cNvSpPr txBox="1"/>
          <p:nvPr userDrawn="1"/>
        </p:nvSpPr>
        <p:spPr>
          <a:xfrm>
            <a:off x="-532104" y="9646471"/>
            <a:ext cx="9347700" cy="10782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093;g328191023f9_0_55">
            <a:extLst>
              <a:ext uri="{FF2B5EF4-FFF2-40B4-BE49-F238E27FC236}">
                <a16:creationId xmlns:a16="http://schemas.microsoft.com/office/drawing/2014/main" id="{2142E82F-D012-1A13-C3A7-427A88B3C1E8}"/>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6" name="Google Shape;1094;g328191023f9_0_55">
            <a:extLst>
              <a:ext uri="{FF2B5EF4-FFF2-40B4-BE49-F238E27FC236}">
                <a16:creationId xmlns:a16="http://schemas.microsoft.com/office/drawing/2014/main" id="{4BA4641C-E9A4-099F-252C-567365736AB3}"/>
              </a:ext>
            </a:extLst>
          </p:cNvPr>
          <p:cNvGrpSpPr/>
          <p:nvPr userDrawn="1"/>
        </p:nvGrpSpPr>
        <p:grpSpPr>
          <a:xfrm>
            <a:off x="17413457" y="9574140"/>
            <a:ext cx="1386248" cy="1151030"/>
            <a:chOff x="0" y="0"/>
            <a:chExt cx="365100" cy="303150"/>
          </a:xfrm>
        </p:grpSpPr>
        <p:sp>
          <p:nvSpPr>
            <p:cNvPr id="17" name="Google Shape;1095;g328191023f9_0_55">
              <a:extLst>
                <a:ext uri="{FF2B5EF4-FFF2-40B4-BE49-F238E27FC236}">
                  <a16:creationId xmlns:a16="http://schemas.microsoft.com/office/drawing/2014/main" id="{6AE99005-09F3-7CAB-F79E-C9E50FFDE655}"/>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1096;g328191023f9_0_55">
              <a:extLst>
                <a:ext uri="{FF2B5EF4-FFF2-40B4-BE49-F238E27FC236}">
                  <a16:creationId xmlns:a16="http://schemas.microsoft.com/office/drawing/2014/main" id="{0A386220-E2B9-4724-484F-81E6073F162B}"/>
                </a:ext>
              </a:extLst>
            </p:cNvPr>
            <p:cNvSpPr txBox="1"/>
            <p:nvPr/>
          </p:nvSpPr>
          <p:spPr>
            <a:xfrm>
              <a:off x="0" y="19050"/>
              <a:ext cx="365100" cy="2841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 name="Google Shape;1097;g328191023f9_0_55">
            <a:extLst>
              <a:ext uri="{FF2B5EF4-FFF2-40B4-BE49-F238E27FC236}">
                <a16:creationId xmlns:a16="http://schemas.microsoft.com/office/drawing/2014/main" id="{40998D6A-C299-1A8A-ED9B-83A71F3537A7}"/>
              </a:ext>
            </a:extLst>
          </p:cNvPr>
          <p:cNvSpPr txBox="1"/>
          <p:nvPr userDrawn="1"/>
        </p:nvSpPr>
        <p:spPr>
          <a:xfrm>
            <a:off x="11559484" y="9808621"/>
            <a:ext cx="5699700" cy="338700"/>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FFFFFF"/>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pic>
        <p:nvPicPr>
          <p:cNvPr id="20" name="Google Shape;1098;g328191023f9_0_55">
            <a:extLst>
              <a:ext uri="{FF2B5EF4-FFF2-40B4-BE49-F238E27FC236}">
                <a16:creationId xmlns:a16="http://schemas.microsoft.com/office/drawing/2014/main" id="{CC51AAE7-FE0C-4EEF-4269-59E5183EA1DD}"/>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flipH="1">
            <a:off x="0" y="7308362"/>
            <a:ext cx="2218327" cy="2268364"/>
          </a:xfrm>
          <a:prstGeom prst="rect">
            <a:avLst/>
          </a:prstGeom>
          <a:noFill/>
          <a:ln>
            <a:noFill/>
          </a:ln>
        </p:spPr>
      </p:pic>
      <p:pic>
        <p:nvPicPr>
          <p:cNvPr id="21" name="Google Shape;1099;g328191023f9_0_55">
            <a:extLst>
              <a:ext uri="{FF2B5EF4-FFF2-40B4-BE49-F238E27FC236}">
                <a16:creationId xmlns:a16="http://schemas.microsoft.com/office/drawing/2014/main" id="{92806E35-B5B3-FE3D-02D0-B4903529DCE9}"/>
              </a:ext>
            </a:extLst>
          </p:cNvPr>
          <p:cNvPicPr preferRelativeResize="0"/>
          <p:nvPr userDrawn="1"/>
        </p:nvPicPr>
        <p:blipFill rotWithShape="1">
          <a:blip r:embed="rId4" cstate="screen">
            <a:alphaModFix/>
            <a:extLst>
              <a:ext uri="{28A0092B-C50C-407E-A947-70E740481C1C}">
                <a14:useLocalDpi xmlns:a14="http://schemas.microsoft.com/office/drawing/2010/main"/>
              </a:ext>
            </a:extLst>
          </a:blip>
          <a:srcRect/>
          <a:stretch/>
        </p:blipFill>
        <p:spPr>
          <a:xfrm rot="5400000" flipH="1">
            <a:off x="16044654" y="-25018"/>
            <a:ext cx="2218327" cy="2268364"/>
          </a:xfrm>
          <a:prstGeom prst="rect">
            <a:avLst/>
          </a:prstGeom>
          <a:noFill/>
          <a:ln>
            <a:noFill/>
          </a:ln>
        </p:spPr>
      </p:pic>
      <p:pic>
        <p:nvPicPr>
          <p:cNvPr id="26" name="Picture 25" descr="A black background with white text&#10;&#10;AI-generated content may be incorrect.">
            <a:extLst>
              <a:ext uri="{FF2B5EF4-FFF2-40B4-BE49-F238E27FC236}">
                <a16:creationId xmlns:a16="http://schemas.microsoft.com/office/drawing/2014/main" id="{E385C00F-FA60-F2BE-1C6D-AC68F7D905E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64083" y="574937"/>
            <a:ext cx="3683000" cy="762000"/>
          </a:xfrm>
          <a:prstGeom prst="rect">
            <a:avLst/>
          </a:prstGeom>
        </p:spPr>
      </p:pic>
      <p:sp>
        <p:nvSpPr>
          <p:cNvPr id="27" name="Text Placeholder 3">
            <a:extLst>
              <a:ext uri="{FF2B5EF4-FFF2-40B4-BE49-F238E27FC236}">
                <a16:creationId xmlns:a16="http://schemas.microsoft.com/office/drawing/2014/main" id="{B704D94A-1230-6E69-9B81-ADBFBAF4F0B6}"/>
              </a:ext>
            </a:extLst>
          </p:cNvPr>
          <p:cNvSpPr>
            <a:spLocks noGrp="1"/>
          </p:cNvSpPr>
          <p:nvPr>
            <p:ph type="body" sz="half" idx="2" hasCustomPrompt="1"/>
          </p:nvPr>
        </p:nvSpPr>
        <p:spPr>
          <a:xfrm>
            <a:off x="3829052" y="3525888"/>
            <a:ext cx="10507324" cy="2714398"/>
          </a:xfrm>
        </p:spPr>
        <p:txBody>
          <a:bodyPr>
            <a:noAutofit/>
          </a:bodyPr>
          <a:lstStyle>
            <a:lvl1pPr marL="0" indent="0" algn="ctr">
              <a:buNone/>
              <a:defRPr sz="3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“Code is like humor; when you have to explain it, it’s probably not that good." – Anonymous IT Enthusiast</a:t>
            </a:r>
          </a:p>
        </p:txBody>
      </p:sp>
      <p:sp>
        <p:nvSpPr>
          <p:cNvPr id="2" name="Slide Number Placeholder 5">
            <a:extLst>
              <a:ext uri="{FF2B5EF4-FFF2-40B4-BE49-F238E27FC236}">
                <a16:creationId xmlns:a16="http://schemas.microsoft.com/office/drawing/2014/main" id="{BF785DE6-C8DB-A333-088F-1B3AA10CFD5F}"/>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9" name="Group 8">
            <a:extLst>
              <a:ext uri="{FF2B5EF4-FFF2-40B4-BE49-F238E27FC236}">
                <a16:creationId xmlns:a16="http://schemas.microsoft.com/office/drawing/2014/main" id="{BD705442-EAAE-AF85-9981-D6D3678B87AA}"/>
              </a:ext>
            </a:extLst>
          </p:cNvPr>
          <p:cNvGrpSpPr/>
          <p:nvPr userDrawn="1"/>
        </p:nvGrpSpPr>
        <p:grpSpPr>
          <a:xfrm>
            <a:off x="892598" y="425213"/>
            <a:ext cx="2936454" cy="798182"/>
            <a:chOff x="892598" y="425213"/>
            <a:chExt cx="2936454" cy="798182"/>
          </a:xfrm>
        </p:grpSpPr>
        <p:sp>
          <p:nvSpPr>
            <p:cNvPr id="10" name="Google Shape;122;g32752e83fed_1_63">
              <a:extLst>
                <a:ext uri="{FF2B5EF4-FFF2-40B4-BE49-F238E27FC236}">
                  <a16:creationId xmlns:a16="http://schemas.microsoft.com/office/drawing/2014/main" id="{851A2322-1601-D080-2BC7-0D550B07FC4D}"/>
                </a:ext>
              </a:extLst>
            </p:cNvPr>
            <p:cNvSpPr/>
            <p:nvPr/>
          </p:nvSpPr>
          <p:spPr>
            <a:xfrm>
              <a:off x="892598" y="6430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24;g32752e83fed_1_63">
              <a:extLst>
                <a:ext uri="{FF2B5EF4-FFF2-40B4-BE49-F238E27FC236}">
                  <a16:creationId xmlns:a16="http://schemas.microsoft.com/office/drawing/2014/main" id="{8D69A28C-1471-956E-3CFA-2E84328DCD9F}"/>
                </a:ext>
              </a:extLst>
            </p:cNvPr>
            <p:cNvSpPr/>
            <p:nvPr/>
          </p:nvSpPr>
          <p:spPr>
            <a:xfrm>
              <a:off x="3174459" y="5667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 name="Picture 11" descr="A logo with a person in a hat&#10;&#10;AI-generated content may be incorrect.">
              <a:extLst>
                <a:ext uri="{FF2B5EF4-FFF2-40B4-BE49-F238E27FC236}">
                  <a16:creationId xmlns:a16="http://schemas.microsoft.com/office/drawing/2014/main" id="{5418D749-7284-0D5C-74B8-9BD58F9818F9}"/>
                </a:ext>
              </a:extLst>
            </p:cNvPr>
            <p:cNvPicPr>
              <a:picLocks noChangeAspect="1"/>
            </p:cNvPicPr>
            <p:nvPr userDrawn="1"/>
          </p:nvPicPr>
          <p:blipFill>
            <a:blip r:embed="rId8"/>
            <a:stretch>
              <a:fillRect/>
            </a:stretch>
          </p:blipFill>
          <p:spPr>
            <a:xfrm>
              <a:off x="1988303" y="425213"/>
              <a:ext cx="939600" cy="796114"/>
            </a:xfrm>
            <a:prstGeom prst="rect">
              <a:avLst/>
            </a:prstGeom>
          </p:spPr>
        </p:pic>
      </p:grpSp>
    </p:spTree>
    <p:extLst>
      <p:ext uri="{BB962C8B-B14F-4D97-AF65-F5344CB8AC3E}">
        <p14:creationId xmlns:p14="http://schemas.microsoft.com/office/powerpoint/2010/main" val="344828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dul Presentasi BG Putih">
    <p:bg>
      <p:bgPr>
        <a:solidFill>
          <a:schemeClr val="bg1"/>
        </a:solidFill>
        <a:effectLst/>
      </p:bgPr>
    </p:bg>
    <p:spTree>
      <p:nvGrpSpPr>
        <p:cNvPr id="1" name=""/>
        <p:cNvGrpSpPr/>
        <p:nvPr/>
      </p:nvGrpSpPr>
      <p:grpSpPr>
        <a:xfrm>
          <a:off x="0" y="0"/>
          <a:ext cx="0" cy="0"/>
          <a:chOff x="0" y="0"/>
          <a:chExt cx="0" cy="0"/>
        </a:xfrm>
      </p:grpSpPr>
      <p:grpSp>
        <p:nvGrpSpPr>
          <p:cNvPr id="11" name="Google Shape;89;g32752e83fed_1_99">
            <a:extLst>
              <a:ext uri="{FF2B5EF4-FFF2-40B4-BE49-F238E27FC236}">
                <a16:creationId xmlns:a16="http://schemas.microsoft.com/office/drawing/2014/main" id="{2CF060AE-24D3-B78D-0FCB-5A4A53087C38}"/>
              </a:ext>
            </a:extLst>
          </p:cNvPr>
          <p:cNvGrpSpPr/>
          <p:nvPr userDrawn="1"/>
        </p:nvGrpSpPr>
        <p:grpSpPr>
          <a:xfrm>
            <a:off x="5095424" y="5626641"/>
            <a:ext cx="8097649" cy="963084"/>
            <a:chOff x="0" y="0"/>
            <a:chExt cx="2132700" cy="253650"/>
          </a:xfrm>
        </p:grpSpPr>
        <p:sp>
          <p:nvSpPr>
            <p:cNvPr id="12" name="Google Shape;90;g32752e83fed_1_99">
              <a:extLst>
                <a:ext uri="{FF2B5EF4-FFF2-40B4-BE49-F238E27FC236}">
                  <a16:creationId xmlns:a16="http://schemas.microsoft.com/office/drawing/2014/main" id="{57E3B2BA-896D-645F-D1E7-688C50F0876A}"/>
                </a:ext>
              </a:extLst>
            </p:cNvPr>
            <p:cNvSpPr/>
            <p:nvPr/>
          </p:nvSpPr>
          <p:spPr>
            <a:xfrm>
              <a:off x="0" y="0"/>
              <a:ext cx="2132583" cy="253622"/>
            </a:xfrm>
            <a:custGeom>
              <a:avLst/>
              <a:gdLst/>
              <a:ahLst/>
              <a:cxnLst/>
              <a:rect l="l" t="t" r="r" b="b"/>
              <a:pathLst>
                <a:path w="2132583" h="253622" extrusionOk="0">
                  <a:moveTo>
                    <a:pt x="95613" y="0"/>
                  </a:moveTo>
                  <a:lnTo>
                    <a:pt x="2036970" y="0"/>
                  </a:lnTo>
                  <a:cubicBezTo>
                    <a:pt x="2089776" y="0"/>
                    <a:pt x="2132583" y="42807"/>
                    <a:pt x="2132583" y="95613"/>
                  </a:cubicBezTo>
                  <a:lnTo>
                    <a:pt x="2132583" y="158009"/>
                  </a:lnTo>
                  <a:cubicBezTo>
                    <a:pt x="2132583" y="210815"/>
                    <a:pt x="2089776" y="253622"/>
                    <a:pt x="2036970" y="253622"/>
                  </a:cubicBezTo>
                  <a:lnTo>
                    <a:pt x="95613" y="253622"/>
                  </a:lnTo>
                  <a:cubicBezTo>
                    <a:pt x="42807" y="253622"/>
                    <a:pt x="0" y="210815"/>
                    <a:pt x="0" y="158009"/>
                  </a:cubicBezTo>
                  <a:lnTo>
                    <a:pt x="0" y="95613"/>
                  </a:lnTo>
                  <a:cubicBezTo>
                    <a:pt x="0" y="42807"/>
                    <a:pt x="42807" y="0"/>
                    <a:pt x="95613" y="0"/>
                  </a:cubicBez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91;g32752e83fed_1_99">
              <a:extLst>
                <a:ext uri="{FF2B5EF4-FFF2-40B4-BE49-F238E27FC236}">
                  <a16:creationId xmlns:a16="http://schemas.microsoft.com/office/drawing/2014/main" id="{B11180AD-0F80-745D-E5C0-6363F48275BF}"/>
                </a:ext>
              </a:extLst>
            </p:cNvPr>
            <p:cNvSpPr txBox="1"/>
            <p:nvPr/>
          </p:nvSpPr>
          <p:spPr>
            <a:xfrm>
              <a:off x="0" y="19050"/>
              <a:ext cx="2132700" cy="2346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 name="Google Shape;92;g32752e83fed_1_99">
            <a:extLst>
              <a:ext uri="{FF2B5EF4-FFF2-40B4-BE49-F238E27FC236}">
                <a16:creationId xmlns:a16="http://schemas.microsoft.com/office/drawing/2014/main" id="{29A18583-F6ED-AA11-9C34-983726B7308E}"/>
              </a:ext>
            </a:extLst>
          </p:cNvPr>
          <p:cNvGrpSpPr/>
          <p:nvPr userDrawn="1"/>
        </p:nvGrpSpPr>
        <p:grpSpPr>
          <a:xfrm>
            <a:off x="-532104" y="9574140"/>
            <a:ext cx="9347774" cy="1151030"/>
            <a:chOff x="0" y="0"/>
            <a:chExt cx="2461949" cy="303150"/>
          </a:xfrm>
        </p:grpSpPr>
        <p:sp>
          <p:nvSpPr>
            <p:cNvPr id="15" name="Google Shape;93;g32752e83fed_1_99">
              <a:extLst>
                <a:ext uri="{FF2B5EF4-FFF2-40B4-BE49-F238E27FC236}">
                  <a16:creationId xmlns:a16="http://schemas.microsoft.com/office/drawing/2014/main" id="{44DFED3F-F134-5BF1-5A38-F0222624B2BE}"/>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94;g32752e83fed_1_99">
              <a:extLst>
                <a:ext uri="{FF2B5EF4-FFF2-40B4-BE49-F238E27FC236}">
                  <a16:creationId xmlns:a16="http://schemas.microsoft.com/office/drawing/2014/main" id="{077BD685-D89C-6740-26F8-EAF9EE520936}"/>
                </a:ext>
              </a:extLst>
            </p:cNvPr>
            <p:cNvSpPr txBox="1"/>
            <p:nvPr/>
          </p:nvSpPr>
          <p:spPr>
            <a:xfrm>
              <a:off x="0" y="19050"/>
              <a:ext cx="2461800" cy="2841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7" name="Google Shape;95;g32752e83fed_1_99">
            <a:extLst>
              <a:ext uri="{FF2B5EF4-FFF2-40B4-BE49-F238E27FC236}">
                <a16:creationId xmlns:a16="http://schemas.microsoft.com/office/drawing/2014/main" id="{6A43B29F-C224-9F3D-490B-FF6905537FCC}"/>
              </a:ext>
            </a:extLst>
          </p:cNvPr>
          <p:cNvCxnSpPr/>
          <p:nvPr userDrawn="1"/>
        </p:nvCxnSpPr>
        <p:spPr>
          <a:xfrm>
            <a:off x="1028700" y="8124325"/>
            <a:ext cx="16230600" cy="0"/>
          </a:xfrm>
          <a:prstGeom prst="straightConnector1">
            <a:avLst/>
          </a:prstGeom>
          <a:noFill/>
          <a:ln w="19050" cap="flat" cmpd="sng">
            <a:solidFill>
              <a:srgbClr val="FFFFFF"/>
            </a:solidFill>
            <a:prstDash val="solid"/>
            <a:round/>
            <a:headEnd type="none" w="sm" len="sm"/>
            <a:tailEnd type="none" w="sm" len="sm"/>
          </a:ln>
        </p:spPr>
      </p:cxnSp>
      <p:sp>
        <p:nvSpPr>
          <p:cNvPr id="22" name="Google Shape;100;g32752e83fed_1_99">
            <a:extLst>
              <a:ext uri="{FF2B5EF4-FFF2-40B4-BE49-F238E27FC236}">
                <a16:creationId xmlns:a16="http://schemas.microsoft.com/office/drawing/2014/main" id="{BBB01B0E-F7CA-AC01-433D-98D013B2403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2"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C004912A-4231-D8F8-FCB9-4D623EC0DD10}"/>
              </a:ext>
            </a:extLst>
          </p:cNvPr>
          <p:cNvSpPr>
            <a:spLocks noGrp="1"/>
          </p:cNvSpPr>
          <p:nvPr>
            <p:ph type="title" hasCustomPrompt="1"/>
          </p:nvPr>
        </p:nvSpPr>
        <p:spPr>
          <a:xfrm>
            <a:off x="4906340" y="1747673"/>
            <a:ext cx="12124359" cy="3548825"/>
          </a:xfrm>
        </p:spPr>
        <p:txBody>
          <a:bodyPr anchor="b">
            <a:normAutofit/>
          </a:bodyPr>
          <a:lstStyle>
            <a:lvl1pPr>
              <a:defRPr sz="8000" b="1" i="0">
                <a:solidFill>
                  <a:srgbClr val="172F57"/>
                </a:solidFill>
                <a:latin typeface="Raleway Black" pitchFamily="2" charset="77"/>
              </a:defRPr>
            </a:lvl1pPr>
          </a:lstStyle>
          <a:p>
            <a:r>
              <a:rPr lang="en-ID" dirty="0"/>
              <a:t>EF234101</a:t>
            </a:r>
            <a:br>
              <a:rPr lang="en-ID" dirty="0"/>
            </a:br>
            <a:r>
              <a:rPr lang="en-US" dirty="0"/>
              <a:t>Dasar </a:t>
            </a:r>
            <a:r>
              <a:rPr lang="en-US" dirty="0" err="1"/>
              <a:t>Pemrograman</a:t>
            </a:r>
            <a:endParaRPr lang="en-US" dirty="0"/>
          </a:p>
        </p:txBody>
      </p:sp>
      <p:sp>
        <p:nvSpPr>
          <p:cNvPr id="3" name="Subtitle 2">
            <a:extLst>
              <a:ext uri="{FF2B5EF4-FFF2-40B4-BE49-F238E27FC236}">
                <a16:creationId xmlns:a16="http://schemas.microsoft.com/office/drawing/2014/main" id="{3C232792-30CD-CA93-5FEB-519C9C75E20F}"/>
              </a:ext>
            </a:extLst>
          </p:cNvPr>
          <p:cNvSpPr>
            <a:spLocks noGrp="1"/>
          </p:cNvSpPr>
          <p:nvPr>
            <p:ph type="subTitle" idx="1" hasCustomPrompt="1"/>
          </p:nvPr>
        </p:nvSpPr>
        <p:spPr>
          <a:xfrm>
            <a:off x="5323840" y="5834198"/>
            <a:ext cx="7579360" cy="491360"/>
          </a:xfrm>
        </p:spPr>
        <p:txBody>
          <a:bodyPr anchor="ctr" anchorCtr="0">
            <a:normAutofit/>
          </a:bodyPr>
          <a:lstStyle>
            <a:lvl1pPr marL="0" indent="0" algn="l">
              <a:buNone/>
              <a:defRPr sz="2600" b="1" i="1">
                <a:solidFill>
                  <a:srgbClr val="172F57"/>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i="1"/>
              <a:t>Programming Basics</a:t>
            </a:r>
            <a:endParaRPr lang="en-US"/>
          </a:p>
        </p:txBody>
      </p:sp>
      <p:sp>
        <p:nvSpPr>
          <p:cNvPr id="27" name="Text Placeholder 2">
            <a:extLst>
              <a:ext uri="{FF2B5EF4-FFF2-40B4-BE49-F238E27FC236}">
                <a16:creationId xmlns:a16="http://schemas.microsoft.com/office/drawing/2014/main" id="{5F7D96FB-A1A1-7C3F-BED4-D85C2639C99D}"/>
              </a:ext>
            </a:extLst>
          </p:cNvPr>
          <p:cNvSpPr>
            <a:spLocks noGrp="1"/>
          </p:cNvSpPr>
          <p:nvPr>
            <p:ph type="body" idx="10" hasCustomPrompt="1"/>
          </p:nvPr>
        </p:nvSpPr>
        <p:spPr>
          <a:xfrm>
            <a:off x="9523296" y="8617585"/>
            <a:ext cx="7735888" cy="338423"/>
          </a:xfrm>
        </p:spPr>
        <p:txBody>
          <a:bodyPr anchor="b" anchorCtr="0">
            <a:normAutofit/>
          </a:bodyPr>
          <a:lstStyle>
            <a:lvl1pPr marL="0" indent="0" algn="r">
              <a:buNone/>
              <a:defRPr sz="2200" b="1" i="0">
                <a:solidFill>
                  <a:srgbClr val="172F57"/>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Laboratorium</a:t>
            </a:r>
            <a:r>
              <a:rPr lang="en-US"/>
              <a:t> </a:t>
            </a:r>
            <a:r>
              <a:rPr lang="en-US" err="1"/>
              <a:t>Algoritma</a:t>
            </a:r>
            <a:r>
              <a:rPr lang="en-US"/>
              <a:t> dan </a:t>
            </a:r>
            <a:r>
              <a:rPr lang="en-US" err="1"/>
              <a:t>Pemrograman</a:t>
            </a:r>
            <a:endParaRPr lang="en-US"/>
          </a:p>
        </p:txBody>
      </p:sp>
      <p:sp>
        <p:nvSpPr>
          <p:cNvPr id="28" name="Text Placeholder 2">
            <a:extLst>
              <a:ext uri="{FF2B5EF4-FFF2-40B4-BE49-F238E27FC236}">
                <a16:creationId xmlns:a16="http://schemas.microsoft.com/office/drawing/2014/main" id="{D26CBEC6-F0D5-5FFC-468B-D65CB6C35994}"/>
              </a:ext>
            </a:extLst>
          </p:cNvPr>
          <p:cNvSpPr>
            <a:spLocks noGrp="1"/>
          </p:cNvSpPr>
          <p:nvPr>
            <p:ph type="body" idx="11" hasCustomPrompt="1"/>
          </p:nvPr>
        </p:nvSpPr>
        <p:spPr>
          <a:xfrm>
            <a:off x="9523296" y="9016328"/>
            <a:ext cx="7735888" cy="338423"/>
          </a:xfrm>
        </p:spPr>
        <p:txBody>
          <a:bodyPr anchor="b" anchorCtr="0">
            <a:normAutofit/>
          </a:bodyPr>
          <a:lstStyle>
            <a:lvl1pPr marL="0" indent="0" algn="r">
              <a:buNone/>
              <a:defRPr sz="2200" b="0" i="1">
                <a:solidFill>
                  <a:srgbClr val="172F57"/>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Algorithm and Programming Lab</a:t>
            </a:r>
          </a:p>
        </p:txBody>
      </p:sp>
      <p:pic>
        <p:nvPicPr>
          <p:cNvPr id="34" name="Picture 33" descr="Blue text on a black background&#10;&#10;AI-generated content may be incorrect.">
            <a:extLst>
              <a:ext uri="{FF2B5EF4-FFF2-40B4-BE49-F238E27FC236}">
                <a16:creationId xmlns:a16="http://schemas.microsoft.com/office/drawing/2014/main" id="{FECEE4F0-CA0E-C3A8-2236-9919D543DD5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637144" y="574937"/>
            <a:ext cx="3683000" cy="762000"/>
          </a:xfrm>
          <a:prstGeom prst="rect">
            <a:avLst/>
          </a:prstGeom>
        </p:spPr>
      </p:pic>
      <p:sp>
        <p:nvSpPr>
          <p:cNvPr id="6" name="Slide Number Placeholder 5">
            <a:extLst>
              <a:ext uri="{FF2B5EF4-FFF2-40B4-BE49-F238E27FC236}">
                <a16:creationId xmlns:a16="http://schemas.microsoft.com/office/drawing/2014/main" id="{78D43D9C-8CD8-066D-A5B2-E89FF521D2F0}"/>
              </a:ext>
            </a:extLst>
          </p:cNvPr>
          <p:cNvSpPr>
            <a:spLocks noGrp="1"/>
          </p:cNvSpPr>
          <p:nvPr userDrawn="1">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sp>
        <p:nvSpPr>
          <p:cNvPr id="8" name="Picture Placeholder 2">
            <a:extLst>
              <a:ext uri="{FF2B5EF4-FFF2-40B4-BE49-F238E27FC236}">
                <a16:creationId xmlns:a16="http://schemas.microsoft.com/office/drawing/2014/main" id="{8A7E11B2-A935-630A-AD3F-DBC8B86C243A}"/>
              </a:ext>
            </a:extLst>
          </p:cNvPr>
          <p:cNvSpPr>
            <a:spLocks noGrp="1"/>
          </p:cNvSpPr>
          <p:nvPr userDrawn="1">
            <p:ph type="pic" idx="12" hasCustomPrompt="1"/>
          </p:nvPr>
        </p:nvSpPr>
        <p:spPr>
          <a:xfrm>
            <a:off x="1295984" y="3013457"/>
            <a:ext cx="2501317" cy="25399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Gambar</a:t>
            </a:r>
          </a:p>
        </p:txBody>
      </p:sp>
      <p:grpSp>
        <p:nvGrpSpPr>
          <p:cNvPr id="18" name="Group 17">
            <a:extLst>
              <a:ext uri="{FF2B5EF4-FFF2-40B4-BE49-F238E27FC236}">
                <a16:creationId xmlns:a16="http://schemas.microsoft.com/office/drawing/2014/main" id="{B63901E7-B8F1-0C4D-D499-AB916FA1E1DD}"/>
              </a:ext>
            </a:extLst>
          </p:cNvPr>
          <p:cNvGrpSpPr/>
          <p:nvPr userDrawn="1"/>
        </p:nvGrpSpPr>
        <p:grpSpPr>
          <a:xfrm>
            <a:off x="899598" y="447951"/>
            <a:ext cx="2936454" cy="798144"/>
            <a:chOff x="899598" y="447951"/>
            <a:chExt cx="2936454" cy="798144"/>
          </a:xfrm>
        </p:grpSpPr>
        <p:sp>
          <p:nvSpPr>
            <p:cNvPr id="5" name="Google Shape;144;p2">
              <a:extLst>
                <a:ext uri="{FF2B5EF4-FFF2-40B4-BE49-F238E27FC236}">
                  <a16:creationId xmlns:a16="http://schemas.microsoft.com/office/drawing/2014/main" id="{70DB0A35-06E7-F5F8-0D88-5B0E3FFE92B1}"/>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 name="Google Shape;146;p2">
              <a:extLst>
                <a:ext uri="{FF2B5EF4-FFF2-40B4-BE49-F238E27FC236}">
                  <a16:creationId xmlns:a16="http://schemas.microsoft.com/office/drawing/2014/main" id="{3B5B7FA1-D5D4-9D8D-4B21-28C45190F961}"/>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 name="Picture 9" descr="A logo with a person in the middle&#10;&#10;AI-generated content may be incorrect.">
              <a:extLst>
                <a:ext uri="{FF2B5EF4-FFF2-40B4-BE49-F238E27FC236}">
                  <a16:creationId xmlns:a16="http://schemas.microsoft.com/office/drawing/2014/main" id="{511D3562-2B22-1C0C-9AF1-755C3E988D0C}"/>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343740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udul Bab BG Biru">
    <p:bg>
      <p:bgPr>
        <a:solidFill>
          <a:srgbClr val="107BC2"/>
        </a:solidFill>
        <a:effectLst/>
      </p:bgPr>
    </p:bg>
    <p:spTree>
      <p:nvGrpSpPr>
        <p:cNvPr id="1" name=""/>
        <p:cNvGrpSpPr/>
        <p:nvPr/>
      </p:nvGrpSpPr>
      <p:grpSpPr>
        <a:xfrm>
          <a:off x="0" y="0"/>
          <a:ext cx="0" cy="0"/>
          <a:chOff x="0" y="0"/>
          <a:chExt cx="0" cy="0"/>
        </a:xfrm>
      </p:grpSpPr>
      <p:grpSp>
        <p:nvGrpSpPr>
          <p:cNvPr id="7" name="Google Shape;111;g32752e83fed_1_63">
            <a:extLst>
              <a:ext uri="{FF2B5EF4-FFF2-40B4-BE49-F238E27FC236}">
                <a16:creationId xmlns:a16="http://schemas.microsoft.com/office/drawing/2014/main" id="{82C1814D-DCAA-6508-0F08-721112B00FB8}"/>
              </a:ext>
            </a:extLst>
          </p:cNvPr>
          <p:cNvGrpSpPr/>
          <p:nvPr userDrawn="1"/>
        </p:nvGrpSpPr>
        <p:grpSpPr>
          <a:xfrm>
            <a:off x="-532104" y="9574140"/>
            <a:ext cx="9347774" cy="1151030"/>
            <a:chOff x="0" y="0"/>
            <a:chExt cx="2461949" cy="303150"/>
          </a:xfrm>
        </p:grpSpPr>
        <p:sp>
          <p:nvSpPr>
            <p:cNvPr id="8" name="Google Shape;112;g32752e83fed_1_63">
              <a:extLst>
                <a:ext uri="{FF2B5EF4-FFF2-40B4-BE49-F238E27FC236}">
                  <a16:creationId xmlns:a16="http://schemas.microsoft.com/office/drawing/2014/main" id="{F3AD26BB-F61E-A719-1774-320F2CF19640}"/>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113;g32752e83fed_1_63">
              <a:extLst>
                <a:ext uri="{FF2B5EF4-FFF2-40B4-BE49-F238E27FC236}">
                  <a16:creationId xmlns:a16="http://schemas.microsoft.com/office/drawing/2014/main" id="{B37C209F-D937-1732-6F31-9B3CA23DB70C}"/>
                </a:ext>
              </a:extLst>
            </p:cNvPr>
            <p:cNvSpPr txBox="1"/>
            <p:nvPr/>
          </p:nvSpPr>
          <p:spPr>
            <a:xfrm>
              <a:off x="0" y="19050"/>
              <a:ext cx="2461800" cy="284100"/>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0" name="Google Shape;114;g32752e83fed_1_63">
            <a:extLst>
              <a:ext uri="{FF2B5EF4-FFF2-40B4-BE49-F238E27FC236}">
                <a16:creationId xmlns:a16="http://schemas.microsoft.com/office/drawing/2014/main" id="{5CDD59A7-9CAB-F229-E73E-F6D37535DAC8}"/>
              </a:ext>
            </a:extLst>
          </p:cNvPr>
          <p:cNvCxnSpPr/>
          <p:nvPr userDrawn="1"/>
        </p:nvCxnSpPr>
        <p:spPr>
          <a:xfrm>
            <a:off x="1028700" y="8124325"/>
            <a:ext cx="16230600" cy="0"/>
          </a:xfrm>
          <a:prstGeom prst="straightConnector1">
            <a:avLst/>
          </a:prstGeom>
          <a:noFill/>
          <a:ln w="19050" cap="flat" cmpd="sng">
            <a:solidFill>
              <a:srgbClr val="FFFFFF"/>
            </a:solidFill>
            <a:prstDash val="solid"/>
            <a:round/>
            <a:headEnd type="none" w="sm" len="sm"/>
            <a:tailEnd type="none" w="sm" len="sm"/>
          </a:ln>
        </p:spPr>
      </p:cxnSp>
      <p:sp>
        <p:nvSpPr>
          <p:cNvPr id="11" name="Google Shape;115;g32752e83fed_1_63">
            <a:extLst>
              <a:ext uri="{FF2B5EF4-FFF2-40B4-BE49-F238E27FC236}">
                <a16:creationId xmlns:a16="http://schemas.microsoft.com/office/drawing/2014/main" id="{32BE5BE0-2548-712F-9F49-CF526C690A0C}"/>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2"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16;g32752e83fed_1_63">
            <a:extLst>
              <a:ext uri="{FF2B5EF4-FFF2-40B4-BE49-F238E27FC236}">
                <a16:creationId xmlns:a16="http://schemas.microsoft.com/office/drawing/2014/main" id="{36334E5E-ACFB-9E6E-9FC0-9B5D31EF3F0C}"/>
              </a:ext>
            </a:extLst>
          </p:cNvPr>
          <p:cNvSpPr txBox="1"/>
          <p:nvPr userDrawn="1"/>
        </p:nvSpPr>
        <p:spPr>
          <a:xfrm>
            <a:off x="11559484" y="884700"/>
            <a:ext cx="5699700" cy="338700"/>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FFFFFF"/>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pic>
        <p:nvPicPr>
          <p:cNvPr id="21" name="Google Shape;125;g32752e83fed_1_63">
            <a:extLst>
              <a:ext uri="{FF2B5EF4-FFF2-40B4-BE49-F238E27FC236}">
                <a16:creationId xmlns:a16="http://schemas.microsoft.com/office/drawing/2014/main" id="{26C2B980-8618-6456-2FD2-021CA7E9BBFD}"/>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02452" y="3325973"/>
            <a:ext cx="4935476" cy="6475249"/>
          </a:xfrm>
          <a:prstGeom prst="rect">
            <a:avLst/>
          </a:prstGeom>
          <a:noFill/>
          <a:ln>
            <a:noFill/>
          </a:ln>
        </p:spPr>
      </p:pic>
      <p:sp>
        <p:nvSpPr>
          <p:cNvPr id="2" name="Title 1">
            <a:extLst>
              <a:ext uri="{FF2B5EF4-FFF2-40B4-BE49-F238E27FC236}">
                <a16:creationId xmlns:a16="http://schemas.microsoft.com/office/drawing/2014/main" id="{10ED91E6-4AFB-5BB8-9E47-7132A964C1D6}"/>
              </a:ext>
            </a:extLst>
          </p:cNvPr>
          <p:cNvSpPr>
            <a:spLocks noGrp="1"/>
          </p:cNvSpPr>
          <p:nvPr userDrawn="1">
            <p:ph type="title" hasCustomPrompt="1"/>
          </p:nvPr>
        </p:nvSpPr>
        <p:spPr>
          <a:xfrm>
            <a:off x="5567681" y="1663065"/>
            <a:ext cx="11453494" cy="3351560"/>
          </a:xfrm>
        </p:spPr>
        <p:txBody>
          <a:bodyPr anchor="b" anchorCtr="0">
            <a:normAutofit/>
          </a:bodyPr>
          <a:lstStyle>
            <a:lvl1pPr>
              <a:defRPr sz="8000" b="1" i="0">
                <a:solidFill>
                  <a:schemeClr val="bg1"/>
                </a:solidFill>
                <a:latin typeface="Raleway Black" pitchFamily="2" charset="77"/>
              </a:defRPr>
            </a:lvl1pPr>
          </a:lstStyle>
          <a:p>
            <a:r>
              <a:rPr lang="en-US"/>
              <a:t>Judul Bab</a:t>
            </a:r>
          </a:p>
        </p:txBody>
      </p:sp>
      <p:sp>
        <p:nvSpPr>
          <p:cNvPr id="22" name="Text Placeholder 2">
            <a:extLst>
              <a:ext uri="{FF2B5EF4-FFF2-40B4-BE49-F238E27FC236}">
                <a16:creationId xmlns:a16="http://schemas.microsoft.com/office/drawing/2014/main" id="{2B1AB920-8515-4A33-D986-E127DCB110C4}"/>
              </a:ext>
            </a:extLst>
          </p:cNvPr>
          <p:cNvSpPr>
            <a:spLocks noGrp="1"/>
          </p:cNvSpPr>
          <p:nvPr userDrawn="1">
            <p:ph type="body" idx="10" hasCustomPrompt="1"/>
          </p:nvPr>
        </p:nvSpPr>
        <p:spPr>
          <a:xfrm>
            <a:off x="9607584" y="8597265"/>
            <a:ext cx="7735888" cy="338423"/>
          </a:xfrm>
        </p:spPr>
        <p:txBody>
          <a:bodyPr anchor="b">
            <a:normAutofit/>
          </a:bodyPr>
          <a:lstStyle>
            <a:lvl1pPr marL="0" indent="0" algn="r">
              <a:buNone/>
              <a:defRPr sz="2200" b="1"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Klik untuk Mulai Mengetikkan Nama</a:t>
            </a:r>
          </a:p>
        </p:txBody>
      </p:sp>
      <p:sp>
        <p:nvSpPr>
          <p:cNvPr id="23" name="Text Placeholder 2">
            <a:extLst>
              <a:ext uri="{FF2B5EF4-FFF2-40B4-BE49-F238E27FC236}">
                <a16:creationId xmlns:a16="http://schemas.microsoft.com/office/drawing/2014/main" id="{D5B97DC5-5B5E-DA2B-952F-797B3E283AED}"/>
              </a:ext>
            </a:extLst>
          </p:cNvPr>
          <p:cNvSpPr>
            <a:spLocks noGrp="1"/>
          </p:cNvSpPr>
          <p:nvPr userDrawn="1">
            <p:ph type="body" idx="11" hasCustomPrompt="1"/>
          </p:nvPr>
        </p:nvSpPr>
        <p:spPr>
          <a:xfrm>
            <a:off x="9607584" y="8996008"/>
            <a:ext cx="7735888" cy="338423"/>
          </a:xfrm>
        </p:spPr>
        <p:txBody>
          <a:bodyPr anchor="b">
            <a:normAutofit/>
          </a:bodyPr>
          <a:lstStyle>
            <a:lvl1pPr marL="0" indent="0" algn="r">
              <a:buNone/>
              <a:defRPr sz="2200" b="0" i="0">
                <a:solidFill>
                  <a:schemeClr val="bg1"/>
                </a:solidFill>
                <a:latin typeface="Raleway"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Klik untuk Mulai Mengetikkan NIP/NPP/NIDN/NUPTK</a:t>
            </a:r>
          </a:p>
        </p:txBody>
      </p:sp>
      <p:sp>
        <p:nvSpPr>
          <p:cNvPr id="24" name="Subtitle 2">
            <a:extLst>
              <a:ext uri="{FF2B5EF4-FFF2-40B4-BE49-F238E27FC236}">
                <a16:creationId xmlns:a16="http://schemas.microsoft.com/office/drawing/2014/main" id="{27DCD445-A5E6-30AC-31EE-36B7093685A4}"/>
              </a:ext>
            </a:extLst>
          </p:cNvPr>
          <p:cNvSpPr>
            <a:spLocks noGrp="1"/>
          </p:cNvSpPr>
          <p:nvPr userDrawn="1">
            <p:ph type="subTitle" idx="12" hasCustomPrompt="1"/>
          </p:nvPr>
        </p:nvSpPr>
        <p:spPr>
          <a:xfrm>
            <a:off x="5567681" y="5114359"/>
            <a:ext cx="9611360" cy="2389290"/>
          </a:xfrm>
        </p:spPr>
        <p:txBody>
          <a:bodyPr anchor="t" anchorCtr="0">
            <a:normAutofit/>
          </a:bodyPr>
          <a:lstStyle>
            <a:lvl1pPr marL="0" indent="0" algn="l">
              <a:buNone/>
              <a:defRPr sz="2100" b="0" i="0">
                <a:solidFill>
                  <a:schemeClr val="bg1"/>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rtl="0">
              <a:lnSpc>
                <a:spcPct val="139981"/>
              </a:lnSpc>
              <a:spcBef>
                <a:spcPts val="0"/>
              </a:spcBef>
              <a:spcAft>
                <a:spcPts val="0"/>
              </a:spcAft>
              <a:buClr>
                <a:srgbClr val="000000"/>
              </a:buClr>
              <a:buSzPts val="2101"/>
              <a:buFont typeface="Arial"/>
              <a:buNone/>
            </a:pPr>
            <a:r>
              <a:rPr lang="en-US" sz="2101" b="0" i="0" u="none" strike="noStrike" cap="none">
                <a:solidFill>
                  <a:schemeClr val="lt1"/>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aliquam. Praesent auctor tellus eget nisl blandit, at varius purus elementum.</a:t>
            </a:r>
            <a:endParaRPr lang="en-US" sz="1400" b="0" i="0" u="none" strike="noStrike" cap="none">
              <a:solidFill>
                <a:schemeClr val="lt1"/>
              </a:solidFill>
              <a:latin typeface="Arial"/>
              <a:ea typeface="Arial"/>
              <a:cs typeface="Arial"/>
              <a:sym typeface="Arial"/>
            </a:endParaRPr>
          </a:p>
        </p:txBody>
      </p:sp>
      <p:pic>
        <p:nvPicPr>
          <p:cNvPr id="3" name="Picture 2" descr="A black background with white text&#10;&#10;AI-generated content may be incorrect.">
            <a:extLst>
              <a:ext uri="{FF2B5EF4-FFF2-40B4-BE49-F238E27FC236}">
                <a16:creationId xmlns:a16="http://schemas.microsoft.com/office/drawing/2014/main" id="{5B7057B3-77F3-8218-7CC9-130B42F4F4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8777" y="1615284"/>
            <a:ext cx="3683000" cy="762000"/>
          </a:xfrm>
          <a:prstGeom prst="rect">
            <a:avLst/>
          </a:prstGeom>
        </p:spPr>
      </p:pic>
      <p:sp>
        <p:nvSpPr>
          <p:cNvPr id="4" name="Slide Number Placeholder 5">
            <a:extLst>
              <a:ext uri="{FF2B5EF4-FFF2-40B4-BE49-F238E27FC236}">
                <a16:creationId xmlns:a16="http://schemas.microsoft.com/office/drawing/2014/main" id="{EBEED7CB-A6B2-98DA-0A1D-7D546F8838C2}"/>
              </a:ext>
            </a:extLst>
          </p:cNvPr>
          <p:cNvSpPr>
            <a:spLocks noGrp="1"/>
          </p:cNvSpPr>
          <p:nvPr userDrawn="1">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chemeClr val="bg1"/>
                </a:solidFill>
                <a:latin typeface="Raleway" pitchFamily="2" charset="77"/>
              </a:defRPr>
            </a:lvl1pPr>
          </a:lstStyle>
          <a:p>
            <a:fld id="{12429C09-48BD-4E45-86A5-D2E299998578}" type="slidenum">
              <a:rPr lang="en-ID"/>
              <a:pPr/>
              <a:t>‹#›</a:t>
            </a:fld>
            <a:endParaRPr lang="en-ID"/>
          </a:p>
        </p:txBody>
      </p:sp>
      <p:grpSp>
        <p:nvGrpSpPr>
          <p:cNvPr id="13" name="Group 12">
            <a:extLst>
              <a:ext uri="{FF2B5EF4-FFF2-40B4-BE49-F238E27FC236}">
                <a16:creationId xmlns:a16="http://schemas.microsoft.com/office/drawing/2014/main" id="{9023E3FE-80C6-D85B-7DAB-0F7CC1127BB6}"/>
              </a:ext>
            </a:extLst>
          </p:cNvPr>
          <p:cNvGrpSpPr/>
          <p:nvPr userDrawn="1"/>
        </p:nvGrpSpPr>
        <p:grpSpPr>
          <a:xfrm>
            <a:off x="892598" y="425213"/>
            <a:ext cx="2936454" cy="798182"/>
            <a:chOff x="892598" y="425213"/>
            <a:chExt cx="2936454" cy="798182"/>
          </a:xfrm>
        </p:grpSpPr>
        <p:sp>
          <p:nvSpPr>
            <p:cNvPr id="18" name="Google Shape;122;g32752e83fed_1_63">
              <a:extLst>
                <a:ext uri="{FF2B5EF4-FFF2-40B4-BE49-F238E27FC236}">
                  <a16:creationId xmlns:a16="http://schemas.microsoft.com/office/drawing/2014/main" id="{7F6B91C9-69C9-BABC-7567-BB205A8100D1}"/>
                </a:ext>
              </a:extLst>
            </p:cNvPr>
            <p:cNvSpPr/>
            <p:nvPr/>
          </p:nvSpPr>
          <p:spPr>
            <a:xfrm>
              <a:off x="892598" y="6430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 name="Google Shape;124;g32752e83fed_1_63">
              <a:extLst>
                <a:ext uri="{FF2B5EF4-FFF2-40B4-BE49-F238E27FC236}">
                  <a16:creationId xmlns:a16="http://schemas.microsoft.com/office/drawing/2014/main" id="{395BF1E3-49FA-228C-4CA5-FFDC6CAB6051}"/>
                </a:ext>
              </a:extLst>
            </p:cNvPr>
            <p:cNvSpPr/>
            <p:nvPr/>
          </p:nvSpPr>
          <p:spPr>
            <a:xfrm>
              <a:off x="3174459" y="5667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 name="Picture 5" descr="A logo with a person in a hat&#10;&#10;AI-generated content may be incorrect.">
              <a:extLst>
                <a:ext uri="{FF2B5EF4-FFF2-40B4-BE49-F238E27FC236}">
                  <a16:creationId xmlns:a16="http://schemas.microsoft.com/office/drawing/2014/main" id="{CBFD8FC7-C0B7-69EB-07D3-EEECFD22A346}"/>
                </a:ext>
              </a:extLst>
            </p:cNvPr>
            <p:cNvPicPr>
              <a:picLocks noChangeAspect="1"/>
            </p:cNvPicPr>
            <p:nvPr userDrawn="1"/>
          </p:nvPicPr>
          <p:blipFill>
            <a:blip r:embed="rId7"/>
            <a:stretch>
              <a:fillRect/>
            </a:stretch>
          </p:blipFill>
          <p:spPr>
            <a:xfrm>
              <a:off x="1988303" y="425213"/>
              <a:ext cx="939600" cy="796114"/>
            </a:xfrm>
            <a:prstGeom prst="rect">
              <a:avLst/>
            </a:prstGeom>
          </p:spPr>
        </p:pic>
      </p:grpSp>
    </p:spTree>
    <p:extLst>
      <p:ext uri="{BB962C8B-B14F-4D97-AF65-F5344CB8AC3E}">
        <p14:creationId xmlns:p14="http://schemas.microsoft.com/office/powerpoint/2010/main" val="255557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dul Bab BG Putih">
    <p:bg>
      <p:bgPr>
        <a:solidFill>
          <a:schemeClr val="bg1"/>
        </a:solidFill>
        <a:effectLst/>
      </p:bgPr>
    </p:bg>
    <p:spTree>
      <p:nvGrpSpPr>
        <p:cNvPr id="1" name=""/>
        <p:cNvGrpSpPr/>
        <p:nvPr/>
      </p:nvGrpSpPr>
      <p:grpSpPr>
        <a:xfrm>
          <a:off x="0" y="0"/>
          <a:ext cx="0" cy="0"/>
          <a:chOff x="0" y="0"/>
          <a:chExt cx="0" cy="0"/>
        </a:xfrm>
      </p:grpSpPr>
      <p:grpSp>
        <p:nvGrpSpPr>
          <p:cNvPr id="5" name="Google Shape;131;p2">
            <a:extLst>
              <a:ext uri="{FF2B5EF4-FFF2-40B4-BE49-F238E27FC236}">
                <a16:creationId xmlns:a16="http://schemas.microsoft.com/office/drawing/2014/main" id="{F522C35E-8D5B-324D-F354-86FBD8956524}"/>
              </a:ext>
            </a:extLst>
          </p:cNvPr>
          <p:cNvGrpSpPr/>
          <p:nvPr userDrawn="1"/>
        </p:nvGrpSpPr>
        <p:grpSpPr>
          <a:xfrm>
            <a:off x="-532104" y="9574140"/>
            <a:ext cx="9347714" cy="1150557"/>
            <a:chOff x="0" y="0"/>
            <a:chExt cx="2461949" cy="303027"/>
          </a:xfrm>
        </p:grpSpPr>
        <p:sp>
          <p:nvSpPr>
            <p:cNvPr id="6" name="Google Shape;132;p2">
              <a:extLst>
                <a:ext uri="{FF2B5EF4-FFF2-40B4-BE49-F238E27FC236}">
                  <a16:creationId xmlns:a16="http://schemas.microsoft.com/office/drawing/2014/main" id="{C3A97E05-CA9C-6424-A358-C68CE1022844}"/>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 name="Google Shape;133;p2">
              <a:extLst>
                <a:ext uri="{FF2B5EF4-FFF2-40B4-BE49-F238E27FC236}">
                  <a16:creationId xmlns:a16="http://schemas.microsoft.com/office/drawing/2014/main" id="{641286BF-5CDC-6359-22DE-6B634EBBAC38}"/>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 name="Google Shape;134;p2">
            <a:extLst>
              <a:ext uri="{FF2B5EF4-FFF2-40B4-BE49-F238E27FC236}">
                <a16:creationId xmlns:a16="http://schemas.microsoft.com/office/drawing/2014/main" id="{799902B6-3A46-A03D-4A9E-6B00D5A081E4}"/>
              </a:ext>
            </a:extLst>
          </p:cNvPr>
          <p:cNvGrpSpPr/>
          <p:nvPr userDrawn="1"/>
        </p:nvGrpSpPr>
        <p:grpSpPr>
          <a:xfrm>
            <a:off x="17413457" y="9574140"/>
            <a:ext cx="1385804" cy="1150557"/>
            <a:chOff x="0" y="0"/>
            <a:chExt cx="364985" cy="303027"/>
          </a:xfrm>
        </p:grpSpPr>
        <p:sp>
          <p:nvSpPr>
            <p:cNvPr id="15" name="Google Shape;135;p2">
              <a:extLst>
                <a:ext uri="{FF2B5EF4-FFF2-40B4-BE49-F238E27FC236}">
                  <a16:creationId xmlns:a16="http://schemas.microsoft.com/office/drawing/2014/main" id="{1F1F05F8-EC79-42A0-85EB-663EB938AEF8}"/>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36;p2">
              <a:extLst>
                <a:ext uri="{FF2B5EF4-FFF2-40B4-BE49-F238E27FC236}">
                  <a16:creationId xmlns:a16="http://schemas.microsoft.com/office/drawing/2014/main" id="{925AE9B1-89CB-450D-E6B3-C268E980D79C}"/>
                </a:ext>
              </a:extLst>
            </p:cNvPr>
            <p:cNvSpPr txBox="1"/>
            <p:nvPr/>
          </p:nvSpPr>
          <p:spPr>
            <a:xfrm>
              <a:off x="0" y="19050"/>
              <a:ext cx="364985"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 name="Google Shape;137;p2">
            <a:extLst>
              <a:ext uri="{FF2B5EF4-FFF2-40B4-BE49-F238E27FC236}">
                <a16:creationId xmlns:a16="http://schemas.microsoft.com/office/drawing/2014/main" id="{B31000F1-81A0-02C9-06F4-7955DCAEAB4F}"/>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2"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 name="Google Shape;138;p2">
            <a:extLst>
              <a:ext uri="{FF2B5EF4-FFF2-40B4-BE49-F238E27FC236}">
                <a16:creationId xmlns:a16="http://schemas.microsoft.com/office/drawing/2014/main" id="{6F37A4A5-60E0-6FEC-AB06-744062340557}"/>
              </a:ext>
            </a:extLst>
          </p:cNvPr>
          <p:cNvSpPr txBox="1"/>
          <p:nvPr userDrawn="1"/>
        </p:nvSpPr>
        <p:spPr>
          <a:xfrm>
            <a:off x="11559484" y="9808621"/>
            <a:ext cx="5699816" cy="307051"/>
          </a:xfrm>
          <a:prstGeom prst="rect">
            <a:avLst/>
          </a:prstGeom>
          <a:noFill/>
          <a:ln>
            <a:noFill/>
          </a:ln>
        </p:spPr>
        <p:txBody>
          <a:bodyPr spcFirstLastPara="1" wrap="square" lIns="0" tIns="0" rIns="0" bIns="0" anchor="t" anchorCtr="0">
            <a:spAutoFit/>
          </a:bodyPr>
          <a:lstStyle/>
          <a:p>
            <a:pPr marL="0" marR="0" lvl="0" indent="0" algn="r" rtl="0">
              <a:lnSpc>
                <a:spcPct val="108995"/>
              </a:lnSpc>
              <a:spcBef>
                <a:spcPts val="0"/>
              </a:spcBef>
              <a:spcAft>
                <a:spcPts val="0"/>
              </a:spcAft>
              <a:buClr>
                <a:srgbClr val="000000"/>
              </a:buClr>
              <a:buSzPts val="2201"/>
              <a:buFont typeface="Arial"/>
              <a:buNone/>
            </a:pPr>
            <a:r>
              <a:rPr lang="en-US" sz="2201" b="0" i="0" u="none" strike="noStrike" cap="none">
                <a:solidFill>
                  <a:srgbClr val="FFFFFF"/>
                </a:solidFill>
                <a:latin typeface="Raleway"/>
                <a:ea typeface="Raleway"/>
                <a:cs typeface="Raleway"/>
                <a:sym typeface="Raleway"/>
              </a:rPr>
              <a:t>Institut Teknologi Sepuluh Nopember</a:t>
            </a:r>
            <a:endParaRPr sz="1400" b="0" i="0" u="none" strike="noStrike" cap="none">
              <a:solidFill>
                <a:srgbClr val="000000"/>
              </a:solidFill>
              <a:latin typeface="Arial"/>
              <a:ea typeface="Arial"/>
              <a:cs typeface="Arial"/>
              <a:sym typeface="Arial"/>
            </a:endParaRPr>
          </a:p>
        </p:txBody>
      </p:sp>
      <p:sp>
        <p:nvSpPr>
          <p:cNvPr id="27" name="Google Shape;140;p2">
            <a:extLst>
              <a:ext uri="{FF2B5EF4-FFF2-40B4-BE49-F238E27FC236}">
                <a16:creationId xmlns:a16="http://schemas.microsoft.com/office/drawing/2014/main" id="{AADE3283-9185-36E5-1B57-767FE4E33A3C}"/>
              </a:ext>
            </a:extLst>
          </p:cNvPr>
          <p:cNvSpPr/>
          <p:nvPr userDrawn="1"/>
        </p:nvSpPr>
        <p:spPr>
          <a:xfrm rot="10800000">
            <a:off x="0" y="7382062"/>
            <a:ext cx="2143723" cy="2192078"/>
          </a:xfrm>
          <a:custGeom>
            <a:avLst/>
            <a:gdLst/>
            <a:ahLst/>
            <a:cxnLst/>
            <a:rect l="l" t="t" r="r" b="b"/>
            <a:pathLst>
              <a:path w="2143723" h="2192078" extrusionOk="0">
                <a:moveTo>
                  <a:pt x="2143723" y="2192078"/>
                </a:moveTo>
                <a:lnTo>
                  <a:pt x="0" y="2192078"/>
                </a:lnTo>
                <a:lnTo>
                  <a:pt x="0" y="0"/>
                </a:lnTo>
                <a:lnTo>
                  <a:pt x="2143723" y="0"/>
                </a:lnTo>
                <a:lnTo>
                  <a:pt x="2143723" y="2192078"/>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 name="Google Shape;141;p2">
            <a:extLst>
              <a:ext uri="{FF2B5EF4-FFF2-40B4-BE49-F238E27FC236}">
                <a16:creationId xmlns:a16="http://schemas.microsoft.com/office/drawing/2014/main" id="{5DD5C543-8B78-0D91-DC66-21465DEEB63C}"/>
              </a:ext>
            </a:extLst>
          </p:cNvPr>
          <p:cNvSpPr/>
          <p:nvPr userDrawn="1"/>
        </p:nvSpPr>
        <p:spPr>
          <a:xfrm rot="5400000" flipH="1">
            <a:off x="16120099" y="-24177"/>
            <a:ext cx="2143723" cy="2192078"/>
          </a:xfrm>
          <a:custGeom>
            <a:avLst/>
            <a:gdLst/>
            <a:ahLst/>
            <a:cxnLst/>
            <a:rect l="l" t="t" r="r" b="b"/>
            <a:pathLst>
              <a:path w="2143723" h="2192078" extrusionOk="0">
                <a:moveTo>
                  <a:pt x="0" y="2192078"/>
                </a:moveTo>
                <a:lnTo>
                  <a:pt x="2143724" y="2192078"/>
                </a:lnTo>
                <a:lnTo>
                  <a:pt x="2143724" y="0"/>
                </a:lnTo>
                <a:lnTo>
                  <a:pt x="0" y="0"/>
                </a:lnTo>
                <a:lnTo>
                  <a:pt x="0" y="2192078"/>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9" name="Google Shape;142;p2">
            <a:extLst>
              <a:ext uri="{FF2B5EF4-FFF2-40B4-BE49-F238E27FC236}">
                <a16:creationId xmlns:a16="http://schemas.microsoft.com/office/drawing/2014/main" id="{AC218312-3352-51FC-B6B2-169EB597A8F5}"/>
              </a:ext>
            </a:extLst>
          </p:cNvPr>
          <p:cNvPicPr preferRelativeResize="0"/>
          <p:nvPr userDrawn="1"/>
        </p:nvPicPr>
        <p:blipFill rotWithShape="1">
          <a:blip r:embed="rId4" cstate="screen">
            <a:alphaModFix amt="10000"/>
            <a:extLst>
              <a:ext uri="{28A0092B-C50C-407E-A947-70E740481C1C}">
                <a14:useLocalDpi xmlns:a14="http://schemas.microsoft.com/office/drawing/2010/main"/>
              </a:ext>
            </a:extLst>
          </a:blip>
          <a:srcRect/>
          <a:stretch/>
        </p:blipFill>
        <p:spPr>
          <a:xfrm flipH="1">
            <a:off x="10879951" y="2143722"/>
            <a:ext cx="6533487" cy="8571750"/>
          </a:xfrm>
          <a:prstGeom prst="rect">
            <a:avLst/>
          </a:prstGeom>
          <a:noFill/>
          <a:ln>
            <a:noFill/>
          </a:ln>
        </p:spPr>
      </p:pic>
      <p:sp>
        <p:nvSpPr>
          <p:cNvPr id="34" name="Title 1">
            <a:extLst>
              <a:ext uri="{FF2B5EF4-FFF2-40B4-BE49-F238E27FC236}">
                <a16:creationId xmlns:a16="http://schemas.microsoft.com/office/drawing/2014/main" id="{2B9BB7BC-15FC-B937-0D74-CF50A5165EA1}"/>
              </a:ext>
            </a:extLst>
          </p:cNvPr>
          <p:cNvSpPr>
            <a:spLocks noGrp="1"/>
          </p:cNvSpPr>
          <p:nvPr>
            <p:ph type="title" hasCustomPrompt="1"/>
          </p:nvPr>
        </p:nvSpPr>
        <p:spPr>
          <a:xfrm>
            <a:off x="874562" y="2134496"/>
            <a:ext cx="15221359" cy="1357675"/>
          </a:xfrm>
        </p:spPr>
        <p:txBody>
          <a:bodyPr anchor="b" anchorCtr="0">
            <a:normAutofit/>
          </a:bodyPr>
          <a:lstStyle>
            <a:lvl1pPr>
              <a:defRPr sz="8000" b="1" i="0">
                <a:solidFill>
                  <a:srgbClr val="172F57"/>
                </a:solidFill>
                <a:latin typeface="Raleway Black" pitchFamily="2" charset="77"/>
              </a:defRPr>
            </a:lvl1pPr>
          </a:lstStyle>
          <a:p>
            <a:r>
              <a:rPr lang="en-US" dirty="0" err="1"/>
              <a:t>Judul</a:t>
            </a:r>
            <a:r>
              <a:rPr lang="en-US" dirty="0"/>
              <a:t> Bab</a:t>
            </a:r>
          </a:p>
        </p:txBody>
      </p:sp>
      <p:sp>
        <p:nvSpPr>
          <p:cNvPr id="37" name="Subtitle 2">
            <a:extLst>
              <a:ext uri="{FF2B5EF4-FFF2-40B4-BE49-F238E27FC236}">
                <a16:creationId xmlns:a16="http://schemas.microsoft.com/office/drawing/2014/main" id="{11B3E2F5-5A09-AF58-F2F2-BF84CC0B2008}"/>
              </a:ext>
            </a:extLst>
          </p:cNvPr>
          <p:cNvSpPr>
            <a:spLocks noGrp="1"/>
          </p:cNvSpPr>
          <p:nvPr>
            <p:ph type="subTitle" idx="1" hasCustomPrompt="1"/>
          </p:nvPr>
        </p:nvSpPr>
        <p:spPr>
          <a:xfrm>
            <a:off x="874562" y="3503542"/>
            <a:ext cx="8269439" cy="3257852"/>
          </a:xfrm>
        </p:spPr>
        <p:txBody>
          <a:bodyPr anchor="t" anchorCtr="0">
            <a:normAutofit/>
          </a:bodyPr>
          <a:lstStyle>
            <a:lvl1pPr marL="0" indent="0" algn="l">
              <a:buNone/>
              <a:defRPr sz="2100" b="0" i="0">
                <a:solidFill>
                  <a:srgbClr val="172F57"/>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rtl="0">
              <a:lnSpc>
                <a:spcPct val="139980"/>
              </a:lnSpc>
              <a:spcBef>
                <a:spcPts val="0"/>
              </a:spcBef>
              <a:spcAft>
                <a:spcPts val="0"/>
              </a:spcAft>
              <a:buClr>
                <a:srgbClr val="000000"/>
              </a:buClr>
              <a:buSzPts val="2101"/>
              <a:buFont typeface="Arial"/>
              <a:buNone/>
            </a:pPr>
            <a:r>
              <a:rPr lang="en-US" sz="2101" b="0" i="0" u="none" strike="noStrike" cap="none">
                <a:solidFill>
                  <a:srgbClr val="17305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aliquam. Praesent auctor tellus eget nisl blandit, at varius purus elementum.</a:t>
            </a:r>
            <a:endParaRPr lang="en-US" sz="1400" b="0" i="0" u="none" strike="noStrike" cap="none">
              <a:solidFill>
                <a:srgbClr val="000000"/>
              </a:solidFill>
              <a:latin typeface="Arial"/>
              <a:ea typeface="Arial"/>
              <a:cs typeface="Arial"/>
              <a:sym typeface="Arial"/>
            </a:endParaRPr>
          </a:p>
        </p:txBody>
      </p:sp>
      <p:pic>
        <p:nvPicPr>
          <p:cNvPr id="3" name="Picture 2" descr="Blue text on a black background&#10;&#10;AI-generated content may be incorrect.">
            <a:extLst>
              <a:ext uri="{FF2B5EF4-FFF2-40B4-BE49-F238E27FC236}">
                <a16:creationId xmlns:a16="http://schemas.microsoft.com/office/drawing/2014/main" id="{DFFA665D-4E0D-A449-2C76-5CEA29098AD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723627" y="574937"/>
            <a:ext cx="3683000" cy="762000"/>
          </a:xfrm>
          <a:prstGeom prst="rect">
            <a:avLst/>
          </a:prstGeom>
        </p:spPr>
      </p:pic>
      <p:sp>
        <p:nvSpPr>
          <p:cNvPr id="4" name="Slide Number Placeholder 5">
            <a:extLst>
              <a:ext uri="{FF2B5EF4-FFF2-40B4-BE49-F238E27FC236}">
                <a16:creationId xmlns:a16="http://schemas.microsoft.com/office/drawing/2014/main" id="{3FEA6FE8-5DBB-D446-AE50-05D7A820ABE9}"/>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2" name="Group 1">
            <a:extLst>
              <a:ext uri="{FF2B5EF4-FFF2-40B4-BE49-F238E27FC236}">
                <a16:creationId xmlns:a16="http://schemas.microsoft.com/office/drawing/2014/main" id="{9692A0ED-CE3F-14F7-943E-830E95BFF836}"/>
              </a:ext>
            </a:extLst>
          </p:cNvPr>
          <p:cNvGrpSpPr/>
          <p:nvPr userDrawn="1"/>
        </p:nvGrpSpPr>
        <p:grpSpPr>
          <a:xfrm>
            <a:off x="899598" y="447951"/>
            <a:ext cx="2936454" cy="798144"/>
            <a:chOff x="899598" y="447951"/>
            <a:chExt cx="2936454" cy="798144"/>
          </a:xfrm>
        </p:grpSpPr>
        <p:sp>
          <p:nvSpPr>
            <p:cNvPr id="7" name="Google Shape;144;p2">
              <a:extLst>
                <a:ext uri="{FF2B5EF4-FFF2-40B4-BE49-F238E27FC236}">
                  <a16:creationId xmlns:a16="http://schemas.microsoft.com/office/drawing/2014/main" id="{51BB55E0-7239-C5A6-2342-8E95FC5DC2F0}"/>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146;p2">
              <a:extLst>
                <a:ext uri="{FF2B5EF4-FFF2-40B4-BE49-F238E27FC236}">
                  <a16:creationId xmlns:a16="http://schemas.microsoft.com/office/drawing/2014/main" id="{4661D139-9F0C-2C8E-76C1-DAE0DF712E5D}"/>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9" name="Picture 8" descr="A logo with a person in the middle&#10;&#10;AI-generated content may be incorrect.">
              <a:extLst>
                <a:ext uri="{FF2B5EF4-FFF2-40B4-BE49-F238E27FC236}">
                  <a16:creationId xmlns:a16="http://schemas.microsoft.com/office/drawing/2014/main" id="{1B71191E-A7BD-9479-7E64-BA0CCB527574}"/>
                </a:ext>
              </a:extLst>
            </p:cNvPr>
            <p:cNvPicPr>
              <a:picLocks noChangeAspect="1"/>
            </p:cNvPicPr>
            <p:nvPr userDrawn="1"/>
          </p:nvPicPr>
          <p:blipFill>
            <a:blip r:embed="rId8"/>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7353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dul dan Konte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188043-B133-1F89-CAE3-FCB8386F7344}"/>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pic>
        <p:nvPicPr>
          <p:cNvPr id="11" name="Picture 10" descr="Blue text on a black background&#10;&#10;AI-generated content may be incorrect.">
            <a:extLst>
              <a:ext uri="{FF2B5EF4-FFF2-40B4-BE49-F238E27FC236}">
                <a16:creationId xmlns:a16="http://schemas.microsoft.com/office/drawing/2014/main" id="{5FC5798A-86DA-AB7F-78B0-997145778C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87473" y="574937"/>
            <a:ext cx="3683000" cy="762000"/>
          </a:xfrm>
          <a:prstGeom prst="rect">
            <a:avLst/>
          </a:prstGeom>
        </p:spPr>
      </p:pic>
      <p:grpSp>
        <p:nvGrpSpPr>
          <p:cNvPr id="12" name="Google Shape;277;p7">
            <a:extLst>
              <a:ext uri="{FF2B5EF4-FFF2-40B4-BE49-F238E27FC236}">
                <a16:creationId xmlns:a16="http://schemas.microsoft.com/office/drawing/2014/main" id="{292B423A-CA59-9A2D-90B9-D7F8BF4D1626}"/>
              </a:ext>
            </a:extLst>
          </p:cNvPr>
          <p:cNvGrpSpPr/>
          <p:nvPr userDrawn="1"/>
        </p:nvGrpSpPr>
        <p:grpSpPr>
          <a:xfrm>
            <a:off x="-532104" y="9574140"/>
            <a:ext cx="9347714" cy="1150557"/>
            <a:chOff x="0" y="0"/>
            <a:chExt cx="2461949" cy="303027"/>
          </a:xfrm>
        </p:grpSpPr>
        <p:sp>
          <p:nvSpPr>
            <p:cNvPr id="13" name="Google Shape;278;p7">
              <a:extLst>
                <a:ext uri="{FF2B5EF4-FFF2-40B4-BE49-F238E27FC236}">
                  <a16:creationId xmlns:a16="http://schemas.microsoft.com/office/drawing/2014/main" id="{8B9B1763-362F-2392-D493-02FC81841FD5}"/>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279;p7">
              <a:extLst>
                <a:ext uri="{FF2B5EF4-FFF2-40B4-BE49-F238E27FC236}">
                  <a16:creationId xmlns:a16="http://schemas.microsoft.com/office/drawing/2014/main" id="{CB6D6916-0403-8C21-650E-9610D2D1150D}"/>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 name="Google Shape;280;p7">
            <a:extLst>
              <a:ext uri="{FF2B5EF4-FFF2-40B4-BE49-F238E27FC236}">
                <a16:creationId xmlns:a16="http://schemas.microsoft.com/office/drawing/2014/main" id="{1D9D0D18-FE10-84E2-D66E-F04DCCDBB20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3D46FA4D-BAF7-5BCE-1A60-A23C17F1D9F3}"/>
              </a:ext>
            </a:extLst>
          </p:cNvPr>
          <p:cNvSpPr>
            <a:spLocks noGrp="1"/>
          </p:cNvSpPr>
          <p:nvPr>
            <p:ph sz="half" idx="10" hasCustomPrompt="1"/>
          </p:nvPr>
        </p:nvSpPr>
        <p:spPr>
          <a:xfrm>
            <a:off x="899598" y="3158927"/>
            <a:ext cx="16359701" cy="6021618"/>
          </a:xfrm>
        </p:spPr>
        <p:txBody>
          <a:bodyPr/>
          <a:lstStyle>
            <a:lvl5pPr>
              <a:defRPr/>
            </a:lvl5pPr>
          </a:lstStyle>
          <a:p>
            <a:pPr lvl="0"/>
            <a:r>
              <a:rPr lang="en-US" err="1"/>
              <a:t>Klik</a:t>
            </a:r>
            <a:r>
              <a:rPr lang="en-US"/>
              <a:t> </a:t>
            </a:r>
            <a:r>
              <a:rPr lang="en-US" err="1"/>
              <a:t>untuk</a:t>
            </a:r>
            <a:r>
              <a:rPr lang="en-US"/>
              <a:t> edit </a:t>
            </a:r>
            <a:r>
              <a:rPr lang="en-US" err="1"/>
              <a:t>konten</a:t>
            </a:r>
            <a:endParaRPr lang="en-US"/>
          </a:p>
          <a:p>
            <a:pPr lvl="1"/>
            <a:r>
              <a:rPr lang="en-US" err="1"/>
              <a:t>Poin</a:t>
            </a:r>
            <a:r>
              <a:rPr lang="en-US"/>
              <a:t> level </a:t>
            </a:r>
            <a:r>
              <a:rPr lang="en-US" err="1"/>
              <a:t>kedua</a:t>
            </a:r>
            <a:endParaRPr lang="en-US"/>
          </a:p>
          <a:p>
            <a:pPr lvl="2"/>
            <a:r>
              <a:rPr lang="en-US"/>
              <a:t>Level </a:t>
            </a:r>
            <a:r>
              <a:rPr lang="en-US" err="1"/>
              <a:t>ketiga</a:t>
            </a:r>
            <a:endParaRPr lang="en-US"/>
          </a:p>
          <a:p>
            <a:pPr lvl="3"/>
            <a:r>
              <a:rPr lang="en-US" err="1"/>
              <a:t>Keempat</a:t>
            </a:r>
            <a:endParaRPr lang="en-US"/>
          </a:p>
          <a:p>
            <a:pPr lvl="4"/>
            <a:r>
              <a:rPr lang="en-US"/>
              <a:t>dan </a:t>
            </a:r>
            <a:r>
              <a:rPr lang="en-US" err="1"/>
              <a:t>seterusnya</a:t>
            </a:r>
            <a:r>
              <a:rPr lang="en-US"/>
              <a:t>…</a:t>
            </a:r>
          </a:p>
        </p:txBody>
      </p:sp>
      <p:sp>
        <p:nvSpPr>
          <p:cNvPr id="2" name="Title 1">
            <a:extLst>
              <a:ext uri="{FF2B5EF4-FFF2-40B4-BE49-F238E27FC236}">
                <a16:creationId xmlns:a16="http://schemas.microsoft.com/office/drawing/2014/main" id="{3B9A8BDC-0E01-94AF-1B95-A022E3A34300}"/>
              </a:ext>
            </a:extLst>
          </p:cNvPr>
          <p:cNvSpPr>
            <a:spLocks noGrp="1"/>
          </p:cNvSpPr>
          <p:nvPr>
            <p:ph type="title" hasCustomPrompt="1"/>
          </p:nvPr>
        </p:nvSpPr>
        <p:spPr>
          <a:xfrm>
            <a:off x="899597" y="1711425"/>
            <a:ext cx="16470875" cy="1292760"/>
          </a:xfrm>
        </p:spPr>
        <p:txBody>
          <a:bodyPr/>
          <a:lstStyle/>
          <a:p>
            <a:r>
              <a:rPr lang="en-US" dirty="0" err="1"/>
              <a:t>Judul</a:t>
            </a:r>
            <a:r>
              <a:rPr lang="en-US" dirty="0"/>
              <a:t> Halaman</a:t>
            </a:r>
          </a:p>
        </p:txBody>
      </p:sp>
      <p:grpSp>
        <p:nvGrpSpPr>
          <p:cNvPr id="4" name="Group 3">
            <a:extLst>
              <a:ext uri="{FF2B5EF4-FFF2-40B4-BE49-F238E27FC236}">
                <a16:creationId xmlns:a16="http://schemas.microsoft.com/office/drawing/2014/main" id="{4014B86D-A938-38E3-6E73-432EDFF698C4}"/>
              </a:ext>
            </a:extLst>
          </p:cNvPr>
          <p:cNvGrpSpPr/>
          <p:nvPr userDrawn="1"/>
        </p:nvGrpSpPr>
        <p:grpSpPr>
          <a:xfrm>
            <a:off x="899598" y="447951"/>
            <a:ext cx="2936454" cy="798144"/>
            <a:chOff x="899598" y="447951"/>
            <a:chExt cx="2936454" cy="798144"/>
          </a:xfrm>
        </p:grpSpPr>
        <p:sp>
          <p:nvSpPr>
            <p:cNvPr id="5" name="Google Shape;144;p2">
              <a:extLst>
                <a:ext uri="{FF2B5EF4-FFF2-40B4-BE49-F238E27FC236}">
                  <a16:creationId xmlns:a16="http://schemas.microsoft.com/office/drawing/2014/main" id="{FE5F4B4D-A35E-AA7A-48E2-2D0CD05E541C}"/>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46;p2">
              <a:extLst>
                <a:ext uri="{FF2B5EF4-FFF2-40B4-BE49-F238E27FC236}">
                  <a16:creationId xmlns:a16="http://schemas.microsoft.com/office/drawing/2014/main" id="{92529784-25B2-AB1C-7E3D-0D1804F7DE27}"/>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7" name="Picture 16" descr="A logo with a person in the middle&#10;&#10;AI-generated content may be incorrect.">
              <a:extLst>
                <a:ext uri="{FF2B5EF4-FFF2-40B4-BE49-F238E27FC236}">
                  <a16:creationId xmlns:a16="http://schemas.microsoft.com/office/drawing/2014/main" id="{0FD2D341-3059-FFBB-1071-A5B228487395}"/>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267952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555-AEC7-6DAD-9715-7E7FA8F49BE6}"/>
              </a:ext>
            </a:extLst>
          </p:cNvPr>
          <p:cNvSpPr>
            <a:spLocks noGrp="1"/>
          </p:cNvSpPr>
          <p:nvPr>
            <p:ph type="title" hasCustomPrompt="1"/>
          </p:nvPr>
        </p:nvSpPr>
        <p:spPr>
          <a:xfrm>
            <a:off x="899597" y="1711425"/>
            <a:ext cx="16470875" cy="1292760"/>
          </a:xfrm>
        </p:spPr>
        <p:txBody>
          <a:bodyPr/>
          <a:lstStyle/>
          <a:p>
            <a:r>
              <a:rPr lang="en-US"/>
              <a:t>Judul Halaman</a:t>
            </a:r>
          </a:p>
        </p:txBody>
      </p:sp>
      <p:sp>
        <p:nvSpPr>
          <p:cNvPr id="6" name="Slide Number Placeholder 5">
            <a:extLst>
              <a:ext uri="{FF2B5EF4-FFF2-40B4-BE49-F238E27FC236}">
                <a16:creationId xmlns:a16="http://schemas.microsoft.com/office/drawing/2014/main" id="{7E188043-B133-1F89-CAE3-FCB8386F7344}"/>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pic>
        <p:nvPicPr>
          <p:cNvPr id="11" name="Picture 10" descr="Blue text on a black background&#10;&#10;AI-generated content may be incorrect.">
            <a:extLst>
              <a:ext uri="{FF2B5EF4-FFF2-40B4-BE49-F238E27FC236}">
                <a16:creationId xmlns:a16="http://schemas.microsoft.com/office/drawing/2014/main" id="{5FC5798A-86DA-AB7F-78B0-997145778C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87473" y="574937"/>
            <a:ext cx="3683000" cy="762000"/>
          </a:xfrm>
          <a:prstGeom prst="rect">
            <a:avLst/>
          </a:prstGeom>
        </p:spPr>
      </p:pic>
      <p:grpSp>
        <p:nvGrpSpPr>
          <p:cNvPr id="12" name="Google Shape;277;p7">
            <a:extLst>
              <a:ext uri="{FF2B5EF4-FFF2-40B4-BE49-F238E27FC236}">
                <a16:creationId xmlns:a16="http://schemas.microsoft.com/office/drawing/2014/main" id="{292B423A-CA59-9A2D-90B9-D7F8BF4D1626}"/>
              </a:ext>
            </a:extLst>
          </p:cNvPr>
          <p:cNvGrpSpPr/>
          <p:nvPr userDrawn="1"/>
        </p:nvGrpSpPr>
        <p:grpSpPr>
          <a:xfrm>
            <a:off x="-532104" y="9574140"/>
            <a:ext cx="9347714" cy="1150557"/>
            <a:chOff x="0" y="0"/>
            <a:chExt cx="2461949" cy="303027"/>
          </a:xfrm>
        </p:grpSpPr>
        <p:sp>
          <p:nvSpPr>
            <p:cNvPr id="13" name="Google Shape;278;p7">
              <a:extLst>
                <a:ext uri="{FF2B5EF4-FFF2-40B4-BE49-F238E27FC236}">
                  <a16:creationId xmlns:a16="http://schemas.microsoft.com/office/drawing/2014/main" id="{8B9B1763-362F-2392-D493-02FC81841FD5}"/>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279;p7">
              <a:extLst>
                <a:ext uri="{FF2B5EF4-FFF2-40B4-BE49-F238E27FC236}">
                  <a16:creationId xmlns:a16="http://schemas.microsoft.com/office/drawing/2014/main" id="{CB6D6916-0403-8C21-650E-9610D2D1150D}"/>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 name="Google Shape;280;p7">
            <a:extLst>
              <a:ext uri="{FF2B5EF4-FFF2-40B4-BE49-F238E27FC236}">
                <a16:creationId xmlns:a16="http://schemas.microsoft.com/office/drawing/2014/main" id="{1D9D0D18-FE10-84E2-D66E-F04DCCDBB20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902AE3D2-C532-AF3E-9228-022CC321205E}"/>
              </a:ext>
            </a:extLst>
          </p:cNvPr>
          <p:cNvGrpSpPr/>
          <p:nvPr userDrawn="1"/>
        </p:nvGrpSpPr>
        <p:grpSpPr>
          <a:xfrm>
            <a:off x="899598" y="447951"/>
            <a:ext cx="2936454" cy="798144"/>
            <a:chOff x="899598" y="447951"/>
            <a:chExt cx="2936454" cy="798144"/>
          </a:xfrm>
        </p:grpSpPr>
        <p:sp>
          <p:nvSpPr>
            <p:cNvPr id="4" name="Google Shape;144;p2">
              <a:extLst>
                <a:ext uri="{FF2B5EF4-FFF2-40B4-BE49-F238E27FC236}">
                  <a16:creationId xmlns:a16="http://schemas.microsoft.com/office/drawing/2014/main" id="{6F39FCEC-5132-0424-247C-BD2EC2AC9FF2}"/>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146;p2">
              <a:extLst>
                <a:ext uri="{FF2B5EF4-FFF2-40B4-BE49-F238E27FC236}">
                  <a16:creationId xmlns:a16="http://schemas.microsoft.com/office/drawing/2014/main" id="{7A1AB9D6-8B76-3294-F77B-D4EBF03AD121}"/>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6" name="Picture 15" descr="A logo with a person in the middle&#10;&#10;AI-generated content may be incorrect.">
              <a:extLst>
                <a:ext uri="{FF2B5EF4-FFF2-40B4-BE49-F238E27FC236}">
                  <a16:creationId xmlns:a16="http://schemas.microsoft.com/office/drawing/2014/main" id="{07B46E0D-F4D9-31AA-ABEB-885852F6A7C1}"/>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16013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onten Saja">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188043-B133-1F89-CAE3-FCB8386F7344}"/>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pic>
        <p:nvPicPr>
          <p:cNvPr id="11" name="Picture 10" descr="Blue text on a black background&#10;&#10;AI-generated content may be incorrect.">
            <a:extLst>
              <a:ext uri="{FF2B5EF4-FFF2-40B4-BE49-F238E27FC236}">
                <a16:creationId xmlns:a16="http://schemas.microsoft.com/office/drawing/2014/main" id="{5FC5798A-86DA-AB7F-78B0-997145778C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87473" y="574937"/>
            <a:ext cx="3683000" cy="762000"/>
          </a:xfrm>
          <a:prstGeom prst="rect">
            <a:avLst/>
          </a:prstGeom>
        </p:spPr>
      </p:pic>
      <p:grpSp>
        <p:nvGrpSpPr>
          <p:cNvPr id="12" name="Google Shape;277;p7">
            <a:extLst>
              <a:ext uri="{FF2B5EF4-FFF2-40B4-BE49-F238E27FC236}">
                <a16:creationId xmlns:a16="http://schemas.microsoft.com/office/drawing/2014/main" id="{292B423A-CA59-9A2D-90B9-D7F8BF4D1626}"/>
              </a:ext>
            </a:extLst>
          </p:cNvPr>
          <p:cNvGrpSpPr/>
          <p:nvPr userDrawn="1"/>
        </p:nvGrpSpPr>
        <p:grpSpPr>
          <a:xfrm>
            <a:off x="-532104" y="9574140"/>
            <a:ext cx="9347714" cy="1150557"/>
            <a:chOff x="0" y="0"/>
            <a:chExt cx="2461949" cy="303027"/>
          </a:xfrm>
        </p:grpSpPr>
        <p:sp>
          <p:nvSpPr>
            <p:cNvPr id="13" name="Google Shape;278;p7">
              <a:extLst>
                <a:ext uri="{FF2B5EF4-FFF2-40B4-BE49-F238E27FC236}">
                  <a16:creationId xmlns:a16="http://schemas.microsoft.com/office/drawing/2014/main" id="{8B9B1763-362F-2392-D493-02FC81841FD5}"/>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279;p7">
              <a:extLst>
                <a:ext uri="{FF2B5EF4-FFF2-40B4-BE49-F238E27FC236}">
                  <a16:creationId xmlns:a16="http://schemas.microsoft.com/office/drawing/2014/main" id="{CB6D6916-0403-8C21-650E-9610D2D1150D}"/>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 name="Google Shape;280;p7">
            <a:extLst>
              <a:ext uri="{FF2B5EF4-FFF2-40B4-BE49-F238E27FC236}">
                <a16:creationId xmlns:a16="http://schemas.microsoft.com/office/drawing/2014/main" id="{1D9D0D18-FE10-84E2-D66E-F04DCCDBB205}"/>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Content Placeholder 2">
            <a:extLst>
              <a:ext uri="{FF2B5EF4-FFF2-40B4-BE49-F238E27FC236}">
                <a16:creationId xmlns:a16="http://schemas.microsoft.com/office/drawing/2014/main" id="{3D46FA4D-BAF7-5BCE-1A60-A23C17F1D9F3}"/>
              </a:ext>
            </a:extLst>
          </p:cNvPr>
          <p:cNvSpPr>
            <a:spLocks noGrp="1"/>
          </p:cNvSpPr>
          <p:nvPr>
            <p:ph sz="half" idx="10" hasCustomPrompt="1"/>
          </p:nvPr>
        </p:nvSpPr>
        <p:spPr>
          <a:xfrm>
            <a:off x="899598" y="1664578"/>
            <a:ext cx="16359701" cy="7515967"/>
          </a:xfrm>
        </p:spPr>
        <p:txBody>
          <a:bodyPr/>
          <a:lstStyle>
            <a:lvl5pPr>
              <a:defRPr/>
            </a:lvl5pPr>
          </a:lstStyle>
          <a:p>
            <a:pPr lvl="0"/>
            <a:r>
              <a:rPr lang="en-US"/>
              <a:t>Klik untuk edit konten</a:t>
            </a:r>
          </a:p>
          <a:p>
            <a:pPr lvl="1"/>
            <a:r>
              <a:rPr lang="en-US"/>
              <a:t>Poin level kedua</a:t>
            </a:r>
          </a:p>
          <a:p>
            <a:pPr lvl="2"/>
            <a:r>
              <a:rPr lang="en-US"/>
              <a:t>Level ketiga</a:t>
            </a:r>
          </a:p>
          <a:p>
            <a:pPr lvl="3"/>
            <a:r>
              <a:rPr lang="en-US"/>
              <a:t>Keempat</a:t>
            </a:r>
          </a:p>
          <a:p>
            <a:pPr lvl="4"/>
            <a:r>
              <a:rPr lang="en-US"/>
              <a:t>dan seterusnya…</a:t>
            </a:r>
          </a:p>
        </p:txBody>
      </p:sp>
      <p:grpSp>
        <p:nvGrpSpPr>
          <p:cNvPr id="17" name="Group 16">
            <a:extLst>
              <a:ext uri="{FF2B5EF4-FFF2-40B4-BE49-F238E27FC236}">
                <a16:creationId xmlns:a16="http://schemas.microsoft.com/office/drawing/2014/main" id="{8DF700A4-B651-B635-520F-9E632AB7FF5A}"/>
              </a:ext>
            </a:extLst>
          </p:cNvPr>
          <p:cNvGrpSpPr/>
          <p:nvPr userDrawn="1"/>
        </p:nvGrpSpPr>
        <p:grpSpPr>
          <a:xfrm>
            <a:off x="899598" y="447951"/>
            <a:ext cx="2936454" cy="798144"/>
            <a:chOff x="899598" y="447951"/>
            <a:chExt cx="2936454" cy="798144"/>
          </a:xfrm>
        </p:grpSpPr>
        <p:sp>
          <p:nvSpPr>
            <p:cNvPr id="18" name="Google Shape;144;p2">
              <a:extLst>
                <a:ext uri="{FF2B5EF4-FFF2-40B4-BE49-F238E27FC236}">
                  <a16:creationId xmlns:a16="http://schemas.microsoft.com/office/drawing/2014/main" id="{63557AB2-2C5B-FE9D-6676-BFA29564094E}"/>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146;p2">
              <a:extLst>
                <a:ext uri="{FF2B5EF4-FFF2-40B4-BE49-F238E27FC236}">
                  <a16:creationId xmlns:a16="http://schemas.microsoft.com/office/drawing/2014/main" id="{A92CA84D-8095-7493-EEA7-2DD02667D750}"/>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20" name="Picture 19" descr="A logo with a person in the middle&#10;&#10;AI-generated content may be incorrect.">
              <a:extLst>
                <a:ext uri="{FF2B5EF4-FFF2-40B4-BE49-F238E27FC236}">
                  <a16:creationId xmlns:a16="http://schemas.microsoft.com/office/drawing/2014/main" id="{47C1E1C0-E484-8BFD-B0D4-8B1E57E21FAD}"/>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327318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 Poin Teks">
    <p:spTree>
      <p:nvGrpSpPr>
        <p:cNvPr id="1" name=""/>
        <p:cNvGrpSpPr/>
        <p:nvPr/>
      </p:nvGrpSpPr>
      <p:grpSpPr>
        <a:xfrm>
          <a:off x="0" y="0"/>
          <a:ext cx="0" cy="0"/>
          <a:chOff x="0" y="0"/>
          <a:chExt cx="0" cy="0"/>
        </a:xfrm>
      </p:grpSpPr>
      <p:sp>
        <p:nvSpPr>
          <p:cNvPr id="9" name="Google Shape;175;p4">
            <a:extLst>
              <a:ext uri="{FF2B5EF4-FFF2-40B4-BE49-F238E27FC236}">
                <a16:creationId xmlns:a16="http://schemas.microsoft.com/office/drawing/2014/main" id="{9B19F83F-A66F-3615-3B5C-6636E9A76BF2}"/>
              </a:ext>
            </a:extLst>
          </p:cNvPr>
          <p:cNvSpPr/>
          <p:nvPr userDrawn="1"/>
        </p:nvSpPr>
        <p:spPr>
          <a:xfrm>
            <a:off x="10415404" y="0"/>
            <a:ext cx="7872596" cy="10287000"/>
          </a:xfrm>
          <a:custGeom>
            <a:avLst/>
            <a:gdLst/>
            <a:ahLst/>
            <a:cxnLst/>
            <a:rect l="l" t="t" r="r" b="b"/>
            <a:pathLst>
              <a:path w="1219671" h="1593725" extrusionOk="0">
                <a:moveTo>
                  <a:pt x="0" y="0"/>
                </a:moveTo>
                <a:lnTo>
                  <a:pt x="1219671" y="0"/>
                </a:lnTo>
                <a:lnTo>
                  <a:pt x="1219671" y="1593725"/>
                </a:lnTo>
                <a:lnTo>
                  <a:pt x="0" y="1593725"/>
                </a:lnTo>
                <a:close/>
              </a:path>
            </a:pathLst>
          </a:custGeom>
          <a:solidFill>
            <a:srgbClr val="0E7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4" name="Google Shape;190;p4">
            <a:extLst>
              <a:ext uri="{FF2B5EF4-FFF2-40B4-BE49-F238E27FC236}">
                <a16:creationId xmlns:a16="http://schemas.microsoft.com/office/drawing/2014/main" id="{4EACDEA2-F2FE-8F27-4571-394D348CE26B}"/>
              </a:ext>
            </a:extLst>
          </p:cNvPr>
          <p:cNvPicPr preferRelativeResize="0"/>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H="1">
            <a:off x="10879951" y="2143722"/>
            <a:ext cx="6533487" cy="8571750"/>
          </a:xfrm>
          <a:prstGeom prst="rect">
            <a:avLst/>
          </a:prstGeom>
          <a:noFill/>
          <a:ln>
            <a:noFill/>
          </a:ln>
        </p:spPr>
      </p:pic>
      <p:grpSp>
        <p:nvGrpSpPr>
          <p:cNvPr id="6" name="Google Shape;172;p4">
            <a:extLst>
              <a:ext uri="{FF2B5EF4-FFF2-40B4-BE49-F238E27FC236}">
                <a16:creationId xmlns:a16="http://schemas.microsoft.com/office/drawing/2014/main" id="{E5E593BC-C63C-A14E-126C-8CCAAB340550}"/>
              </a:ext>
            </a:extLst>
          </p:cNvPr>
          <p:cNvGrpSpPr/>
          <p:nvPr userDrawn="1"/>
        </p:nvGrpSpPr>
        <p:grpSpPr>
          <a:xfrm>
            <a:off x="1028700" y="5744547"/>
            <a:ext cx="9386704" cy="3513753"/>
            <a:chOff x="0" y="0"/>
            <a:chExt cx="2472218" cy="925433"/>
          </a:xfrm>
        </p:grpSpPr>
        <p:sp>
          <p:nvSpPr>
            <p:cNvPr id="7" name="Google Shape;173;p4">
              <a:extLst>
                <a:ext uri="{FF2B5EF4-FFF2-40B4-BE49-F238E27FC236}">
                  <a16:creationId xmlns:a16="http://schemas.microsoft.com/office/drawing/2014/main" id="{C1067166-4509-4420-50ED-ECB93E10BB0E}"/>
                </a:ext>
              </a:extLst>
            </p:cNvPr>
            <p:cNvSpPr/>
            <p:nvPr/>
          </p:nvSpPr>
          <p:spPr>
            <a:xfrm>
              <a:off x="0" y="0"/>
              <a:ext cx="2472218" cy="925433"/>
            </a:xfrm>
            <a:custGeom>
              <a:avLst/>
              <a:gdLst/>
              <a:ahLst/>
              <a:cxnLst/>
              <a:rect l="l" t="t" r="r" b="b"/>
              <a:pathLst>
                <a:path w="2472218" h="925433" extrusionOk="0">
                  <a:moveTo>
                    <a:pt x="0" y="0"/>
                  </a:moveTo>
                  <a:lnTo>
                    <a:pt x="2472218" y="0"/>
                  </a:lnTo>
                  <a:lnTo>
                    <a:pt x="2472218" y="925433"/>
                  </a:lnTo>
                  <a:lnTo>
                    <a:pt x="0" y="925433"/>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174;p4">
              <a:extLst>
                <a:ext uri="{FF2B5EF4-FFF2-40B4-BE49-F238E27FC236}">
                  <a16:creationId xmlns:a16="http://schemas.microsoft.com/office/drawing/2014/main" id="{C35C2ABC-97BE-2D5B-8452-5864FF224C8D}"/>
                </a:ext>
              </a:extLst>
            </p:cNvPr>
            <p:cNvSpPr txBox="1"/>
            <p:nvPr/>
          </p:nvSpPr>
          <p:spPr>
            <a:xfrm>
              <a:off x="0" y="9525"/>
              <a:ext cx="2472218" cy="915908"/>
            </a:xfrm>
            <a:prstGeom prst="rect">
              <a:avLst/>
            </a:prstGeom>
            <a:noFill/>
            <a:ln>
              <a:noFill/>
            </a:ln>
          </p:spPr>
          <p:txBody>
            <a:bodyPr spcFirstLastPara="1" wrap="square" lIns="50800" tIns="50800" rIns="50800" bIns="50800" anchor="ctr" anchorCtr="0">
              <a:noAutofit/>
            </a:bodyPr>
            <a:lstStyle/>
            <a:p>
              <a:pPr marL="0" marR="0" lvl="0" indent="0" algn="ctr" rtl="0">
                <a:lnSpc>
                  <a:spcPct val="145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4" name="Google Shape;180;p4">
            <a:extLst>
              <a:ext uri="{FF2B5EF4-FFF2-40B4-BE49-F238E27FC236}">
                <a16:creationId xmlns:a16="http://schemas.microsoft.com/office/drawing/2014/main" id="{3DE6AEF2-099C-DE1A-A4F8-6200D0E1D543}"/>
              </a:ext>
            </a:extLst>
          </p:cNvPr>
          <p:cNvGrpSpPr/>
          <p:nvPr userDrawn="1"/>
        </p:nvGrpSpPr>
        <p:grpSpPr>
          <a:xfrm>
            <a:off x="-532104" y="9574140"/>
            <a:ext cx="9347714" cy="1150557"/>
            <a:chOff x="0" y="0"/>
            <a:chExt cx="2461949" cy="303027"/>
          </a:xfrm>
        </p:grpSpPr>
        <p:sp>
          <p:nvSpPr>
            <p:cNvPr id="15" name="Google Shape;181;p4">
              <a:extLst>
                <a:ext uri="{FF2B5EF4-FFF2-40B4-BE49-F238E27FC236}">
                  <a16:creationId xmlns:a16="http://schemas.microsoft.com/office/drawing/2014/main" id="{AC5384A5-08ED-8AA9-76FC-BD607E4170A2}"/>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82;p4">
              <a:extLst>
                <a:ext uri="{FF2B5EF4-FFF2-40B4-BE49-F238E27FC236}">
                  <a16:creationId xmlns:a16="http://schemas.microsoft.com/office/drawing/2014/main" id="{1AB3EC81-6EE2-EBB6-F8EE-DB8C698D8F62}"/>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 name="Google Shape;183;p4">
            <a:extLst>
              <a:ext uri="{FF2B5EF4-FFF2-40B4-BE49-F238E27FC236}">
                <a16:creationId xmlns:a16="http://schemas.microsoft.com/office/drawing/2014/main" id="{D4AB2F3D-CD1A-7028-ED87-FD6930948C2F}"/>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19" name="Google Shape;185;p4">
            <a:extLst>
              <a:ext uri="{FF2B5EF4-FFF2-40B4-BE49-F238E27FC236}">
                <a16:creationId xmlns:a16="http://schemas.microsoft.com/office/drawing/2014/main" id="{38F29B06-E56B-D581-C40A-D0553A21D670}"/>
              </a:ext>
            </a:extLst>
          </p:cNvPr>
          <p:cNvGrpSpPr/>
          <p:nvPr userDrawn="1"/>
        </p:nvGrpSpPr>
        <p:grpSpPr>
          <a:xfrm>
            <a:off x="17413457" y="9574140"/>
            <a:ext cx="1385804" cy="1150557"/>
            <a:chOff x="0" y="0"/>
            <a:chExt cx="364985" cy="303027"/>
          </a:xfrm>
        </p:grpSpPr>
        <p:sp>
          <p:nvSpPr>
            <p:cNvPr id="20" name="Google Shape;186;p4">
              <a:extLst>
                <a:ext uri="{FF2B5EF4-FFF2-40B4-BE49-F238E27FC236}">
                  <a16:creationId xmlns:a16="http://schemas.microsoft.com/office/drawing/2014/main" id="{15C23634-186C-50CA-7F4B-CEF90525D3F8}"/>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 name="Google Shape;187;p4">
              <a:extLst>
                <a:ext uri="{FF2B5EF4-FFF2-40B4-BE49-F238E27FC236}">
                  <a16:creationId xmlns:a16="http://schemas.microsoft.com/office/drawing/2014/main" id="{183D1F08-B3E7-873A-34BD-882EB5CFC20B}"/>
                </a:ext>
              </a:extLst>
            </p:cNvPr>
            <p:cNvSpPr txBox="1"/>
            <p:nvPr/>
          </p:nvSpPr>
          <p:spPr>
            <a:xfrm>
              <a:off x="0" y="19050"/>
              <a:ext cx="364985"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9" name="Picture 28" descr="A black background with white text&#10;&#10;AI-generated content may be incorrect.">
            <a:extLst>
              <a:ext uri="{FF2B5EF4-FFF2-40B4-BE49-F238E27FC236}">
                <a16:creationId xmlns:a16="http://schemas.microsoft.com/office/drawing/2014/main" id="{69F9B117-CBD9-18FC-42AE-0F6ADBBF5CE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64083" y="574937"/>
            <a:ext cx="3683000" cy="762000"/>
          </a:xfrm>
          <a:prstGeom prst="rect">
            <a:avLst/>
          </a:prstGeom>
        </p:spPr>
      </p:pic>
      <p:sp>
        <p:nvSpPr>
          <p:cNvPr id="30" name="Title 1">
            <a:extLst>
              <a:ext uri="{FF2B5EF4-FFF2-40B4-BE49-F238E27FC236}">
                <a16:creationId xmlns:a16="http://schemas.microsoft.com/office/drawing/2014/main" id="{E8C428F6-E99E-7F5E-9756-0A7E0B43F162}"/>
              </a:ext>
            </a:extLst>
          </p:cNvPr>
          <p:cNvSpPr>
            <a:spLocks noGrp="1"/>
          </p:cNvSpPr>
          <p:nvPr>
            <p:ph type="title" hasCustomPrompt="1"/>
          </p:nvPr>
        </p:nvSpPr>
        <p:spPr>
          <a:xfrm>
            <a:off x="874563" y="2134496"/>
            <a:ext cx="8850838" cy="1357675"/>
          </a:xfrm>
        </p:spPr>
        <p:txBody>
          <a:bodyPr anchor="b">
            <a:normAutofit/>
          </a:bodyPr>
          <a:lstStyle>
            <a:lvl1pPr>
              <a:defRPr sz="8000" b="1" i="0">
                <a:solidFill>
                  <a:srgbClr val="172F57"/>
                </a:solidFill>
                <a:latin typeface="Raleway Black" pitchFamily="2" charset="77"/>
              </a:defRPr>
            </a:lvl1pPr>
          </a:lstStyle>
          <a:p>
            <a:r>
              <a:rPr lang="en-US"/>
              <a:t>Judul</a:t>
            </a:r>
          </a:p>
        </p:txBody>
      </p:sp>
      <p:sp>
        <p:nvSpPr>
          <p:cNvPr id="31" name="Subtitle 2">
            <a:extLst>
              <a:ext uri="{FF2B5EF4-FFF2-40B4-BE49-F238E27FC236}">
                <a16:creationId xmlns:a16="http://schemas.microsoft.com/office/drawing/2014/main" id="{A2B4C14D-9582-318F-92BE-D1140F1C99B4}"/>
              </a:ext>
            </a:extLst>
          </p:cNvPr>
          <p:cNvSpPr>
            <a:spLocks noGrp="1"/>
          </p:cNvSpPr>
          <p:nvPr>
            <p:ph type="subTitle" idx="1" hasCustomPrompt="1"/>
          </p:nvPr>
        </p:nvSpPr>
        <p:spPr>
          <a:xfrm>
            <a:off x="874562" y="3503542"/>
            <a:ext cx="8850838" cy="1852834"/>
          </a:xfrm>
        </p:spPr>
        <p:txBody>
          <a:bodyPr>
            <a:normAutofit/>
          </a:bodyPr>
          <a:lstStyle>
            <a:lvl1pPr marL="0" indent="0" algn="l">
              <a:buNone/>
              <a:defRPr sz="2100" b="0" i="0">
                <a:solidFill>
                  <a:srgbClr val="172F57"/>
                </a:solidFill>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rtl="0">
              <a:lnSpc>
                <a:spcPct val="139980"/>
              </a:lnSpc>
              <a:spcBef>
                <a:spcPts val="0"/>
              </a:spcBef>
              <a:spcAft>
                <a:spcPts val="0"/>
              </a:spcAft>
              <a:buClr>
                <a:srgbClr val="000000"/>
              </a:buClr>
              <a:buSzPts val="2101"/>
              <a:buFont typeface="Arial"/>
              <a:buNone/>
            </a:pPr>
            <a:r>
              <a:rPr lang="en-US" sz="2101" b="0" i="0" u="none" strike="noStrike" cap="none">
                <a:solidFill>
                  <a:srgbClr val="17305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aliquam. Praesent auctor tellus eget nisl blandit, at varius purus elementum.</a:t>
            </a:r>
            <a:endParaRPr lang="en-US" sz="1400" b="0" i="0" u="none" strike="noStrike" cap="none">
              <a:solidFill>
                <a:srgbClr val="000000"/>
              </a:solidFill>
              <a:latin typeface="Arial"/>
              <a:ea typeface="Arial"/>
              <a:cs typeface="Arial"/>
              <a:sym typeface="Arial"/>
            </a:endParaRPr>
          </a:p>
        </p:txBody>
      </p:sp>
      <p:sp>
        <p:nvSpPr>
          <p:cNvPr id="32" name="Subtitle 2">
            <a:extLst>
              <a:ext uri="{FF2B5EF4-FFF2-40B4-BE49-F238E27FC236}">
                <a16:creationId xmlns:a16="http://schemas.microsoft.com/office/drawing/2014/main" id="{8CF416A6-9111-AA55-A671-4FCFA61BDE75}"/>
              </a:ext>
            </a:extLst>
          </p:cNvPr>
          <p:cNvSpPr txBox="1">
            <a:spLocks/>
          </p:cNvSpPr>
          <p:nvPr userDrawn="1"/>
        </p:nvSpPr>
        <p:spPr>
          <a:xfrm>
            <a:off x="1489717" y="5971785"/>
            <a:ext cx="8235600" cy="491360"/>
          </a:xfrm>
          <a:prstGeom prst="rect">
            <a:avLst/>
          </a:prstGeom>
        </p:spPr>
        <p:txBody>
          <a:bodyPr vert="horz" lIns="0" tIns="0" rIns="0" bIns="0" rtlCol="0" anchor="ctr" anchorCtr="0">
            <a:noAutofit/>
          </a:bodyPr>
          <a:lstStyle>
            <a:lvl1pPr marL="0" indent="0" algn="l" defTabSz="914400" rtl="0" eaLnBrk="1" latinLnBrk="0" hangingPunct="1">
              <a:lnSpc>
                <a:spcPct val="140000"/>
              </a:lnSpc>
              <a:spcBef>
                <a:spcPts val="1000"/>
              </a:spcBef>
              <a:buFont typeface="Arial" panose="020B0604020202020204" pitchFamily="34" charset="0"/>
              <a:buNone/>
              <a:defRPr sz="2600" b="1" i="0" kern="1200">
                <a:solidFill>
                  <a:srgbClr val="172F57"/>
                </a:solidFill>
                <a:latin typeface="Raleway" pitchFamily="2" charset="77"/>
                <a:ea typeface="+mn-ea"/>
                <a:cs typeface="+mn-cs"/>
              </a:defRPr>
            </a:lvl1pPr>
            <a:lvl2pPr marL="457200" indent="0" algn="ctr" defTabSz="914400" rtl="0" eaLnBrk="1" latinLnBrk="0" hangingPunct="1">
              <a:lnSpc>
                <a:spcPct val="140000"/>
              </a:lnSpc>
              <a:spcBef>
                <a:spcPts val="500"/>
              </a:spcBef>
              <a:buFont typeface="Arial" panose="020B0604020202020204" pitchFamily="34" charset="0"/>
              <a:buNone/>
              <a:defRPr sz="2000" kern="1200">
                <a:solidFill>
                  <a:srgbClr val="172F57"/>
                </a:solidFill>
                <a:latin typeface="Raleway" pitchFamily="2" charset="77"/>
                <a:ea typeface="+mn-ea"/>
                <a:cs typeface="+mn-cs"/>
              </a:defRPr>
            </a:lvl2pPr>
            <a:lvl3pPr marL="914400" indent="0" algn="ctr" defTabSz="914400" rtl="0" eaLnBrk="1" latinLnBrk="0" hangingPunct="1">
              <a:lnSpc>
                <a:spcPct val="140000"/>
              </a:lnSpc>
              <a:spcBef>
                <a:spcPts val="500"/>
              </a:spcBef>
              <a:buFont typeface="Arial" panose="020B0604020202020204" pitchFamily="34" charset="0"/>
              <a:buNone/>
              <a:defRPr sz="1800" kern="1200">
                <a:solidFill>
                  <a:srgbClr val="172F57"/>
                </a:solidFill>
                <a:latin typeface="Raleway" pitchFamily="2" charset="77"/>
                <a:ea typeface="+mn-ea"/>
                <a:cs typeface="+mn-cs"/>
              </a:defRPr>
            </a:lvl3pPr>
            <a:lvl4pPr marL="1371600" indent="0" algn="ctr" defTabSz="914400" rtl="0" eaLnBrk="1" latinLnBrk="0" hangingPunct="1">
              <a:lnSpc>
                <a:spcPct val="140000"/>
              </a:lnSpc>
              <a:spcBef>
                <a:spcPts val="500"/>
              </a:spcBef>
              <a:buFont typeface="Arial" panose="020B0604020202020204" pitchFamily="34" charset="0"/>
              <a:buNone/>
              <a:defRPr sz="1600" kern="1200">
                <a:solidFill>
                  <a:srgbClr val="172F57"/>
                </a:solidFill>
                <a:latin typeface="Raleway" pitchFamily="2" charset="77"/>
                <a:ea typeface="+mn-ea"/>
                <a:cs typeface="+mn-cs"/>
              </a:defRPr>
            </a:lvl4pPr>
            <a:lvl5pPr marL="1828800" indent="0" algn="ctr" defTabSz="914400" rtl="0" eaLnBrk="1" latinLnBrk="0" hangingPunct="1">
              <a:lnSpc>
                <a:spcPct val="140000"/>
              </a:lnSpc>
              <a:spcBef>
                <a:spcPts val="500"/>
              </a:spcBef>
              <a:buFont typeface="Arial" panose="020B0604020202020204" pitchFamily="34" charset="0"/>
              <a:buNone/>
              <a:defRPr sz="1600" kern="1200">
                <a:solidFill>
                  <a:srgbClr val="172F57"/>
                </a:solidFill>
                <a:latin typeface="Raleway"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Tx/>
            </a:pPr>
            <a:endParaRPr lang="en-US" sz="3000" b="1" i="0">
              <a:latin typeface="Raleway Black" pitchFamily="2" charset="77"/>
            </a:endParaRPr>
          </a:p>
        </p:txBody>
      </p:sp>
      <p:sp>
        <p:nvSpPr>
          <p:cNvPr id="34" name="Subtitle 2">
            <a:extLst>
              <a:ext uri="{FF2B5EF4-FFF2-40B4-BE49-F238E27FC236}">
                <a16:creationId xmlns:a16="http://schemas.microsoft.com/office/drawing/2014/main" id="{EDF01CB4-6957-7CC5-2575-A77F0C567EF2}"/>
              </a:ext>
            </a:extLst>
          </p:cNvPr>
          <p:cNvSpPr txBox="1">
            <a:spLocks/>
          </p:cNvSpPr>
          <p:nvPr userDrawn="1"/>
        </p:nvSpPr>
        <p:spPr>
          <a:xfrm>
            <a:off x="1240322" y="7059542"/>
            <a:ext cx="8850838" cy="1852834"/>
          </a:xfrm>
          <a:prstGeom prst="rect">
            <a:avLst/>
          </a:prstGeom>
        </p:spPr>
        <p:txBody>
          <a:bodyPr vert="horz" lIns="0" tIns="0" rIns="0" bIns="0" rtlCol="0">
            <a:normAutofit/>
          </a:bodyPr>
          <a:lstStyle>
            <a:lvl1pPr marL="0" indent="0" algn="l" defTabSz="914400" rtl="0" eaLnBrk="1" latinLnBrk="0" hangingPunct="1">
              <a:lnSpc>
                <a:spcPct val="140000"/>
              </a:lnSpc>
              <a:spcBef>
                <a:spcPts val="1000"/>
              </a:spcBef>
              <a:buFont typeface="Arial" panose="020B0604020202020204" pitchFamily="34" charset="0"/>
              <a:buNone/>
              <a:defRPr sz="2100" b="0" i="0" kern="1200">
                <a:solidFill>
                  <a:srgbClr val="172F57"/>
                </a:solidFill>
                <a:latin typeface="Raleway" pitchFamily="2" charset="77"/>
                <a:ea typeface="+mn-ea"/>
                <a:cs typeface="+mn-cs"/>
              </a:defRPr>
            </a:lvl1pPr>
            <a:lvl2pPr marL="457200" indent="0" algn="ctr" defTabSz="914400" rtl="0" eaLnBrk="1" latinLnBrk="0" hangingPunct="1">
              <a:lnSpc>
                <a:spcPct val="140000"/>
              </a:lnSpc>
              <a:spcBef>
                <a:spcPts val="500"/>
              </a:spcBef>
              <a:buFont typeface="Arial" panose="020B0604020202020204" pitchFamily="34" charset="0"/>
              <a:buNone/>
              <a:defRPr sz="2000" kern="1200">
                <a:solidFill>
                  <a:srgbClr val="172F57"/>
                </a:solidFill>
                <a:latin typeface="Raleway" pitchFamily="2" charset="77"/>
                <a:ea typeface="+mn-ea"/>
                <a:cs typeface="+mn-cs"/>
              </a:defRPr>
            </a:lvl2pPr>
            <a:lvl3pPr marL="914400" indent="0" algn="ctr" defTabSz="914400" rtl="0" eaLnBrk="1" latinLnBrk="0" hangingPunct="1">
              <a:lnSpc>
                <a:spcPct val="140000"/>
              </a:lnSpc>
              <a:spcBef>
                <a:spcPts val="500"/>
              </a:spcBef>
              <a:buFont typeface="Arial" panose="020B0604020202020204" pitchFamily="34" charset="0"/>
              <a:buNone/>
              <a:defRPr sz="1800" kern="1200">
                <a:solidFill>
                  <a:srgbClr val="172F57"/>
                </a:solidFill>
                <a:latin typeface="Raleway" pitchFamily="2" charset="77"/>
                <a:ea typeface="+mn-ea"/>
                <a:cs typeface="+mn-cs"/>
              </a:defRPr>
            </a:lvl3pPr>
            <a:lvl4pPr marL="1371600" indent="0" algn="ctr" defTabSz="914400" rtl="0" eaLnBrk="1" latinLnBrk="0" hangingPunct="1">
              <a:lnSpc>
                <a:spcPct val="140000"/>
              </a:lnSpc>
              <a:spcBef>
                <a:spcPts val="500"/>
              </a:spcBef>
              <a:buFont typeface="Arial" panose="020B0604020202020204" pitchFamily="34" charset="0"/>
              <a:buNone/>
              <a:defRPr sz="1600" kern="1200">
                <a:solidFill>
                  <a:srgbClr val="172F57"/>
                </a:solidFill>
                <a:latin typeface="Raleway" pitchFamily="2" charset="77"/>
                <a:ea typeface="+mn-ea"/>
                <a:cs typeface="+mn-cs"/>
              </a:defRPr>
            </a:lvl4pPr>
            <a:lvl5pPr marL="1828800" indent="0" algn="ctr" defTabSz="914400" rtl="0" eaLnBrk="1" latinLnBrk="0" hangingPunct="1">
              <a:lnSpc>
                <a:spcPct val="140000"/>
              </a:lnSpc>
              <a:spcBef>
                <a:spcPts val="500"/>
              </a:spcBef>
              <a:buFont typeface="Arial" panose="020B0604020202020204" pitchFamily="34" charset="0"/>
              <a:buNone/>
              <a:defRPr sz="1600" kern="1200">
                <a:solidFill>
                  <a:srgbClr val="172F57"/>
                </a:solidFill>
                <a:latin typeface="Raleway"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9980"/>
              </a:lnSpc>
              <a:spcBef>
                <a:spcPts val="0"/>
              </a:spcBef>
              <a:buClr>
                <a:srgbClr val="000000"/>
              </a:buClr>
              <a:buSzPts val="2101"/>
              <a:buFont typeface="Arial"/>
              <a:buNone/>
            </a:pPr>
            <a:endParaRPr lang="en-US" sz="1400">
              <a:solidFill>
                <a:srgbClr val="000000"/>
              </a:solidFill>
              <a:latin typeface="Arial"/>
              <a:ea typeface="Arial"/>
              <a:cs typeface="Arial"/>
              <a:sym typeface="Arial"/>
            </a:endParaRPr>
          </a:p>
        </p:txBody>
      </p:sp>
      <p:sp>
        <p:nvSpPr>
          <p:cNvPr id="35" name="Text Placeholder 2">
            <a:extLst>
              <a:ext uri="{FF2B5EF4-FFF2-40B4-BE49-F238E27FC236}">
                <a16:creationId xmlns:a16="http://schemas.microsoft.com/office/drawing/2014/main" id="{90AA3F01-8315-BC83-5BEA-1282248C6742}"/>
              </a:ext>
            </a:extLst>
          </p:cNvPr>
          <p:cNvSpPr>
            <a:spLocks noGrp="1"/>
          </p:cNvSpPr>
          <p:nvPr>
            <p:ph type="body" idx="10" hasCustomPrompt="1"/>
          </p:nvPr>
        </p:nvSpPr>
        <p:spPr>
          <a:xfrm>
            <a:off x="1489698" y="5967535"/>
            <a:ext cx="8235600" cy="491360"/>
          </a:xfrm>
        </p:spPr>
        <p:txBody>
          <a:bodyPr anchor="ctr" anchorCtr="0">
            <a:normAutofit/>
          </a:bodyPr>
          <a:lstStyle>
            <a:lvl1pPr marL="0" indent="0">
              <a:buNone/>
              <a:defRPr sz="3000" b="1" i="0">
                <a:latin typeface="Raleway Black"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Poin 1</a:t>
            </a:r>
          </a:p>
        </p:txBody>
      </p:sp>
      <p:sp>
        <p:nvSpPr>
          <p:cNvPr id="37" name="Text Placeholder 3">
            <a:extLst>
              <a:ext uri="{FF2B5EF4-FFF2-40B4-BE49-F238E27FC236}">
                <a16:creationId xmlns:a16="http://schemas.microsoft.com/office/drawing/2014/main" id="{B64867B0-E1A9-3CAA-83C2-9227421BC1FC}"/>
              </a:ext>
            </a:extLst>
          </p:cNvPr>
          <p:cNvSpPr>
            <a:spLocks noGrp="1"/>
          </p:cNvSpPr>
          <p:nvPr>
            <p:ph type="body" sz="half" idx="2" hasCustomPrompt="1"/>
          </p:nvPr>
        </p:nvSpPr>
        <p:spPr>
          <a:xfrm>
            <a:off x="1489699" y="6774735"/>
            <a:ext cx="8235600" cy="2251068"/>
          </a:xfrm>
        </p:spPr>
        <p:txBody>
          <a:bodyPr>
            <a:normAutofit/>
          </a:bodyPr>
          <a:lstStyle>
            <a:lvl1pPr marL="0" indent="0">
              <a:buNone/>
              <a:defRPr sz="21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Lorem ipsum dolor sit amet, consectetur adipiscing elit. Quisque molestie nisl eu sem tristique, sit amet convallis ex aliquam. Maecenas varius lectus hendrerit augue blandit, ut posuere erat aliquam. Praesent auctor tellus eget nisl blandit, at varius purus elementum.</a:t>
            </a:r>
          </a:p>
          <a:p>
            <a:pPr lvl="0"/>
            <a:endParaRPr lang="en-US"/>
          </a:p>
        </p:txBody>
      </p:sp>
      <p:sp>
        <p:nvSpPr>
          <p:cNvPr id="41" name="Text Placeholder 2">
            <a:extLst>
              <a:ext uri="{FF2B5EF4-FFF2-40B4-BE49-F238E27FC236}">
                <a16:creationId xmlns:a16="http://schemas.microsoft.com/office/drawing/2014/main" id="{77FBEFBB-BDC4-984D-716D-9B4C6753C2EB}"/>
              </a:ext>
            </a:extLst>
          </p:cNvPr>
          <p:cNvSpPr>
            <a:spLocks noGrp="1"/>
          </p:cNvSpPr>
          <p:nvPr>
            <p:ph type="body" idx="11" hasCustomPrompt="1"/>
          </p:nvPr>
        </p:nvSpPr>
        <p:spPr>
          <a:xfrm>
            <a:off x="11064083" y="2663278"/>
            <a:ext cx="5348449" cy="491360"/>
          </a:xfrm>
        </p:spPr>
        <p:txBody>
          <a:bodyPr anchor="ctr" anchorCtr="0">
            <a:normAutofit/>
          </a:bodyPr>
          <a:lstStyle>
            <a:lvl1pPr marL="0" indent="0">
              <a:buNone/>
              <a:defRPr sz="3000" b="1" i="0">
                <a:solidFill>
                  <a:schemeClr val="bg1"/>
                </a:solidFill>
                <a:latin typeface="Raleway Black"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Poin 2</a:t>
            </a:r>
          </a:p>
        </p:txBody>
      </p:sp>
      <p:sp>
        <p:nvSpPr>
          <p:cNvPr id="42" name="Text Placeholder 3">
            <a:extLst>
              <a:ext uri="{FF2B5EF4-FFF2-40B4-BE49-F238E27FC236}">
                <a16:creationId xmlns:a16="http://schemas.microsoft.com/office/drawing/2014/main" id="{9A822551-6023-71B5-7E5B-F97A8FC9DB2A}"/>
              </a:ext>
            </a:extLst>
          </p:cNvPr>
          <p:cNvSpPr>
            <a:spLocks noGrp="1"/>
          </p:cNvSpPr>
          <p:nvPr>
            <p:ph type="body" sz="half" idx="12" hasCustomPrompt="1"/>
          </p:nvPr>
        </p:nvSpPr>
        <p:spPr>
          <a:xfrm>
            <a:off x="11068038" y="3320749"/>
            <a:ext cx="6533487" cy="5705054"/>
          </a:xfrm>
        </p:spPr>
        <p:txBody>
          <a:bodyPr>
            <a:normAutofit/>
          </a:bodyPr>
          <a:lstStyle>
            <a:lvl1pPr marL="0" indent="0">
              <a:buNone/>
              <a:defRPr sz="21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Lorem ipsum dolor sit amet, consectetur adipiscing elit. Quisque molestie nisl eu sem tristique, sit amet convallis ex aliquam. Maecenas varius lectus hendrerit augue blandit, ut posuere erat aliquam. Praesent auctor tellus eget nisl blandit, at varius purus elementum.</a:t>
            </a:r>
          </a:p>
          <a:p>
            <a:pPr lvl="0"/>
            <a:endParaRPr lang="en-US"/>
          </a:p>
        </p:txBody>
      </p:sp>
      <p:sp>
        <p:nvSpPr>
          <p:cNvPr id="3" name="Slide Number Placeholder 5">
            <a:extLst>
              <a:ext uri="{FF2B5EF4-FFF2-40B4-BE49-F238E27FC236}">
                <a16:creationId xmlns:a16="http://schemas.microsoft.com/office/drawing/2014/main" id="{3DBF0908-2D20-3621-6AFA-3AF46DF71D2E}"/>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2" name="Group 1">
            <a:extLst>
              <a:ext uri="{FF2B5EF4-FFF2-40B4-BE49-F238E27FC236}">
                <a16:creationId xmlns:a16="http://schemas.microsoft.com/office/drawing/2014/main" id="{F4FBB185-0F90-1D23-2C4B-4E51C2C989B5}"/>
              </a:ext>
            </a:extLst>
          </p:cNvPr>
          <p:cNvGrpSpPr/>
          <p:nvPr userDrawn="1"/>
        </p:nvGrpSpPr>
        <p:grpSpPr>
          <a:xfrm>
            <a:off x="899598" y="447951"/>
            <a:ext cx="2936454" cy="798144"/>
            <a:chOff x="899598" y="447951"/>
            <a:chExt cx="2936454" cy="798144"/>
          </a:xfrm>
        </p:grpSpPr>
        <p:sp>
          <p:nvSpPr>
            <p:cNvPr id="4" name="Google Shape;144;p2">
              <a:extLst>
                <a:ext uri="{FF2B5EF4-FFF2-40B4-BE49-F238E27FC236}">
                  <a16:creationId xmlns:a16="http://schemas.microsoft.com/office/drawing/2014/main" id="{73342687-8284-C09C-E7A0-979A1751477F}"/>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 name="Google Shape;146;p2">
              <a:extLst>
                <a:ext uri="{FF2B5EF4-FFF2-40B4-BE49-F238E27FC236}">
                  <a16:creationId xmlns:a16="http://schemas.microsoft.com/office/drawing/2014/main" id="{3214482E-17C7-86E1-F678-EB798F73A2A5}"/>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6"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10" name="Picture 9" descr="A logo with a person in the middle&#10;&#10;AI-generated content may be incorrect.">
              <a:extLst>
                <a:ext uri="{FF2B5EF4-FFF2-40B4-BE49-F238E27FC236}">
                  <a16:creationId xmlns:a16="http://schemas.microsoft.com/office/drawing/2014/main" id="{54C5B017-3229-6399-56CA-769BC88A0E70}"/>
                </a:ext>
              </a:extLst>
            </p:cNvPr>
            <p:cNvPicPr>
              <a:picLocks noChangeAspect="1"/>
            </p:cNvPicPr>
            <p:nvPr userDrawn="1"/>
          </p:nvPicPr>
          <p:blipFill>
            <a:blip r:embed="rId7"/>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338162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bar dan Konten">
    <p:spTree>
      <p:nvGrpSpPr>
        <p:cNvPr id="1" name=""/>
        <p:cNvGrpSpPr/>
        <p:nvPr/>
      </p:nvGrpSpPr>
      <p:grpSpPr>
        <a:xfrm>
          <a:off x="0" y="0"/>
          <a:ext cx="0" cy="0"/>
          <a:chOff x="0" y="0"/>
          <a:chExt cx="0" cy="0"/>
        </a:xfrm>
      </p:grpSpPr>
      <p:sp>
        <p:nvSpPr>
          <p:cNvPr id="15" name="Google Shape;208;p5">
            <a:extLst>
              <a:ext uri="{FF2B5EF4-FFF2-40B4-BE49-F238E27FC236}">
                <a16:creationId xmlns:a16="http://schemas.microsoft.com/office/drawing/2014/main" id="{C222D4B8-EF4A-BBBF-2979-DB3B35247594}"/>
              </a:ext>
            </a:extLst>
          </p:cNvPr>
          <p:cNvSpPr txBox="1"/>
          <p:nvPr userDrawn="1"/>
        </p:nvSpPr>
        <p:spPr>
          <a:xfrm>
            <a:off x="9575855" y="7776326"/>
            <a:ext cx="7334961" cy="1026844"/>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Clr>
                <a:srgbClr val="000000"/>
              </a:buClr>
              <a:buSzPts val="1948"/>
              <a:buFont typeface="Arial"/>
              <a:buNone/>
            </a:pPr>
            <a:r>
              <a:rPr lang="en-US" sz="1948" b="0" i="0" u="none" strike="noStrike" cap="none">
                <a:solidFill>
                  <a:srgbClr val="FFFCF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t>
            </a:r>
            <a:endParaRPr sz="1400" b="0" i="0" u="none" strike="noStrike" cap="none">
              <a:solidFill>
                <a:srgbClr val="000000"/>
              </a:solidFill>
              <a:latin typeface="Arial"/>
              <a:ea typeface="Arial"/>
              <a:cs typeface="Arial"/>
              <a:sym typeface="Arial"/>
            </a:endParaRPr>
          </a:p>
        </p:txBody>
      </p:sp>
      <p:sp>
        <p:nvSpPr>
          <p:cNvPr id="16" name="Google Shape;209;p5">
            <a:extLst>
              <a:ext uri="{FF2B5EF4-FFF2-40B4-BE49-F238E27FC236}">
                <a16:creationId xmlns:a16="http://schemas.microsoft.com/office/drawing/2014/main" id="{0CCF8238-29C6-5AA1-A672-D3C3A6357C90}"/>
              </a:ext>
            </a:extLst>
          </p:cNvPr>
          <p:cNvSpPr txBox="1"/>
          <p:nvPr userDrawn="1"/>
        </p:nvSpPr>
        <p:spPr>
          <a:xfrm>
            <a:off x="9575855" y="7331337"/>
            <a:ext cx="5580300" cy="461700"/>
          </a:xfrm>
          <a:prstGeom prst="rect">
            <a:avLst/>
          </a:prstGeom>
          <a:noFill/>
          <a:ln>
            <a:noFill/>
          </a:ln>
        </p:spPr>
        <p:txBody>
          <a:bodyPr spcFirstLastPara="1" wrap="square" lIns="0" tIns="0" rIns="0" bIns="0" anchor="t" anchorCtr="0">
            <a:spAutoFit/>
          </a:bodyPr>
          <a:lstStyle/>
          <a:p>
            <a:pPr marL="0" marR="0" lvl="0" indent="0" algn="l" rtl="0">
              <a:lnSpc>
                <a:spcPct val="102029"/>
              </a:lnSpc>
              <a:spcBef>
                <a:spcPts val="0"/>
              </a:spcBef>
              <a:spcAft>
                <a:spcPts val="0"/>
              </a:spcAft>
              <a:buClr>
                <a:srgbClr val="000000"/>
              </a:buClr>
              <a:buSzPts val="3000"/>
              <a:buFont typeface="Arial"/>
              <a:buNone/>
            </a:pPr>
            <a:r>
              <a:rPr lang="en-US" sz="3000" b="1" i="0" u="none" strike="noStrike" cap="none">
                <a:solidFill>
                  <a:srgbClr val="FFFCF7"/>
                </a:solidFill>
                <a:latin typeface="Raleway Black"/>
                <a:ea typeface="Raleway Black"/>
                <a:cs typeface="Raleway Black"/>
                <a:sym typeface="Raleway Black"/>
              </a:rPr>
              <a:t>Poin C</a:t>
            </a:r>
            <a:endParaRPr sz="3000" b="0" i="0" u="none" strike="noStrike" cap="none">
              <a:solidFill>
                <a:srgbClr val="000000"/>
              </a:solidFill>
              <a:latin typeface="Arial"/>
              <a:ea typeface="Arial"/>
              <a:cs typeface="Arial"/>
              <a:sym typeface="Arial"/>
            </a:endParaRPr>
          </a:p>
        </p:txBody>
      </p:sp>
      <p:sp>
        <p:nvSpPr>
          <p:cNvPr id="17" name="Google Shape;210;p5">
            <a:extLst>
              <a:ext uri="{FF2B5EF4-FFF2-40B4-BE49-F238E27FC236}">
                <a16:creationId xmlns:a16="http://schemas.microsoft.com/office/drawing/2014/main" id="{75A6F718-DD04-D376-EAD7-77133F3B15F7}"/>
              </a:ext>
            </a:extLst>
          </p:cNvPr>
          <p:cNvSpPr txBox="1"/>
          <p:nvPr userDrawn="1"/>
        </p:nvSpPr>
        <p:spPr>
          <a:xfrm>
            <a:off x="9575855" y="2561463"/>
            <a:ext cx="7334961" cy="1026844"/>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Clr>
                <a:srgbClr val="000000"/>
              </a:buClr>
              <a:buSzPts val="1948"/>
              <a:buFont typeface="Arial"/>
              <a:buNone/>
            </a:pPr>
            <a:r>
              <a:rPr lang="en-US" sz="1948" b="0" i="0" u="none" strike="noStrike" cap="none">
                <a:solidFill>
                  <a:srgbClr val="FFFCF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t>
            </a:r>
            <a:endParaRPr sz="1400" b="0" i="0" u="none" strike="noStrike" cap="none">
              <a:solidFill>
                <a:srgbClr val="000000"/>
              </a:solidFill>
              <a:latin typeface="Arial"/>
              <a:ea typeface="Arial"/>
              <a:cs typeface="Arial"/>
              <a:sym typeface="Arial"/>
            </a:endParaRPr>
          </a:p>
        </p:txBody>
      </p:sp>
      <p:sp>
        <p:nvSpPr>
          <p:cNvPr id="18" name="Google Shape;211;p5">
            <a:extLst>
              <a:ext uri="{FF2B5EF4-FFF2-40B4-BE49-F238E27FC236}">
                <a16:creationId xmlns:a16="http://schemas.microsoft.com/office/drawing/2014/main" id="{BD827F89-C678-A702-A3C7-8981A8511271}"/>
              </a:ext>
            </a:extLst>
          </p:cNvPr>
          <p:cNvSpPr txBox="1"/>
          <p:nvPr userDrawn="1"/>
        </p:nvSpPr>
        <p:spPr>
          <a:xfrm>
            <a:off x="9575855" y="2116474"/>
            <a:ext cx="4121100" cy="461700"/>
          </a:xfrm>
          <a:prstGeom prst="rect">
            <a:avLst/>
          </a:prstGeom>
          <a:noFill/>
          <a:ln>
            <a:noFill/>
          </a:ln>
        </p:spPr>
        <p:txBody>
          <a:bodyPr spcFirstLastPara="1" wrap="square" lIns="0" tIns="0" rIns="0" bIns="0" anchor="t" anchorCtr="0">
            <a:spAutoFit/>
          </a:bodyPr>
          <a:lstStyle/>
          <a:p>
            <a:pPr marL="0" marR="0" lvl="0" indent="0" algn="l" rtl="0">
              <a:lnSpc>
                <a:spcPct val="102029"/>
              </a:lnSpc>
              <a:spcBef>
                <a:spcPts val="0"/>
              </a:spcBef>
              <a:spcAft>
                <a:spcPts val="0"/>
              </a:spcAft>
              <a:buClr>
                <a:srgbClr val="000000"/>
              </a:buClr>
              <a:buSzPts val="3000"/>
              <a:buFont typeface="Arial"/>
              <a:buNone/>
            </a:pPr>
            <a:r>
              <a:rPr lang="en-US" sz="3000" b="1" i="0" u="none" strike="noStrike" cap="none">
                <a:solidFill>
                  <a:srgbClr val="FFFFFF"/>
                </a:solidFill>
                <a:latin typeface="Raleway Black"/>
                <a:ea typeface="Raleway Black"/>
                <a:cs typeface="Raleway Black"/>
                <a:sym typeface="Raleway Black"/>
              </a:rPr>
              <a:t>Poin A</a:t>
            </a:r>
            <a:endParaRPr sz="3000" b="0" i="0" u="none" strike="noStrike" cap="none">
              <a:solidFill>
                <a:srgbClr val="000000"/>
              </a:solidFill>
              <a:latin typeface="Arial"/>
              <a:ea typeface="Arial"/>
              <a:cs typeface="Arial"/>
              <a:sym typeface="Arial"/>
            </a:endParaRPr>
          </a:p>
        </p:txBody>
      </p:sp>
      <p:sp>
        <p:nvSpPr>
          <p:cNvPr id="19" name="Google Shape;212;p5">
            <a:extLst>
              <a:ext uri="{FF2B5EF4-FFF2-40B4-BE49-F238E27FC236}">
                <a16:creationId xmlns:a16="http://schemas.microsoft.com/office/drawing/2014/main" id="{986CA3C9-FF50-8F33-1FB0-5311B2FF7306}"/>
              </a:ext>
            </a:extLst>
          </p:cNvPr>
          <p:cNvSpPr txBox="1"/>
          <p:nvPr userDrawn="1"/>
        </p:nvSpPr>
        <p:spPr>
          <a:xfrm>
            <a:off x="9575855" y="5166797"/>
            <a:ext cx="7334961" cy="1026844"/>
          </a:xfrm>
          <a:prstGeom prst="rect">
            <a:avLst/>
          </a:prstGeom>
          <a:noFill/>
          <a:ln>
            <a:noFill/>
          </a:ln>
        </p:spPr>
        <p:txBody>
          <a:bodyPr spcFirstLastPara="1" wrap="square" lIns="0" tIns="0" rIns="0" bIns="0" anchor="t" anchorCtr="0">
            <a:spAutoFit/>
          </a:bodyPr>
          <a:lstStyle/>
          <a:p>
            <a:pPr marL="0" marR="0" lvl="0" indent="0" algn="l" rtl="0">
              <a:lnSpc>
                <a:spcPct val="139989"/>
              </a:lnSpc>
              <a:spcBef>
                <a:spcPts val="0"/>
              </a:spcBef>
              <a:spcAft>
                <a:spcPts val="0"/>
              </a:spcAft>
              <a:buClr>
                <a:srgbClr val="000000"/>
              </a:buClr>
              <a:buSzPts val="1948"/>
              <a:buFont typeface="Arial"/>
              <a:buNone/>
            </a:pPr>
            <a:r>
              <a:rPr lang="en-US" sz="1948" b="0" i="0" u="none" strike="noStrike" cap="none">
                <a:solidFill>
                  <a:srgbClr val="FFFCF7"/>
                </a:solidFill>
                <a:latin typeface="Raleway"/>
                <a:ea typeface="Raleway"/>
                <a:cs typeface="Raleway"/>
                <a:sym typeface="Raleway"/>
              </a:rPr>
              <a:t>Lorem ipsum dolor sit amet, consectetur adipiscing elit. Quisque molestie nisl eu sem tristique, sit amet convallis ex aliquam. Maecenas varius lectus hendrerit augue blandit, ut posuere erat </a:t>
            </a:r>
            <a:endParaRPr sz="1400" b="0" i="0" u="none" strike="noStrike" cap="none">
              <a:solidFill>
                <a:srgbClr val="000000"/>
              </a:solidFill>
              <a:latin typeface="Arial"/>
              <a:ea typeface="Arial"/>
              <a:cs typeface="Arial"/>
              <a:sym typeface="Arial"/>
            </a:endParaRPr>
          </a:p>
        </p:txBody>
      </p:sp>
      <p:sp>
        <p:nvSpPr>
          <p:cNvPr id="20" name="Google Shape;213;p5">
            <a:extLst>
              <a:ext uri="{FF2B5EF4-FFF2-40B4-BE49-F238E27FC236}">
                <a16:creationId xmlns:a16="http://schemas.microsoft.com/office/drawing/2014/main" id="{70FB26CD-00A0-7E0A-81CE-B40F6E822C0D}"/>
              </a:ext>
            </a:extLst>
          </p:cNvPr>
          <p:cNvSpPr txBox="1"/>
          <p:nvPr userDrawn="1"/>
        </p:nvSpPr>
        <p:spPr>
          <a:xfrm>
            <a:off x="9575855" y="4721809"/>
            <a:ext cx="5305500" cy="461700"/>
          </a:xfrm>
          <a:prstGeom prst="rect">
            <a:avLst/>
          </a:prstGeom>
          <a:noFill/>
          <a:ln>
            <a:noFill/>
          </a:ln>
        </p:spPr>
        <p:txBody>
          <a:bodyPr spcFirstLastPara="1" wrap="square" lIns="0" tIns="0" rIns="0" bIns="0" anchor="t" anchorCtr="0">
            <a:spAutoFit/>
          </a:bodyPr>
          <a:lstStyle/>
          <a:p>
            <a:pPr marL="0" marR="0" lvl="0" indent="0" algn="l" rtl="0">
              <a:lnSpc>
                <a:spcPct val="102029"/>
              </a:lnSpc>
              <a:spcBef>
                <a:spcPts val="0"/>
              </a:spcBef>
              <a:spcAft>
                <a:spcPts val="0"/>
              </a:spcAft>
              <a:buClr>
                <a:srgbClr val="000000"/>
              </a:buClr>
              <a:buSzPts val="3000"/>
              <a:buFont typeface="Arial"/>
              <a:buNone/>
            </a:pPr>
            <a:r>
              <a:rPr lang="en-US" sz="3000" b="1" i="0" u="none" strike="noStrike" cap="none">
                <a:solidFill>
                  <a:srgbClr val="FFFCF7"/>
                </a:solidFill>
                <a:latin typeface="Raleway Black"/>
                <a:ea typeface="Raleway Black"/>
                <a:cs typeface="Raleway Black"/>
                <a:sym typeface="Raleway Black"/>
              </a:rPr>
              <a:t>Poin B</a:t>
            </a:r>
            <a:endParaRPr sz="3000" b="0" i="0" u="none" strike="noStrike" cap="none">
              <a:solidFill>
                <a:srgbClr val="000000"/>
              </a:solidFill>
              <a:latin typeface="Arial"/>
              <a:ea typeface="Arial"/>
              <a:cs typeface="Arial"/>
              <a:sym typeface="Arial"/>
            </a:endParaRPr>
          </a:p>
        </p:txBody>
      </p:sp>
      <p:grpSp>
        <p:nvGrpSpPr>
          <p:cNvPr id="22" name="Google Shape;215;p5">
            <a:extLst>
              <a:ext uri="{FF2B5EF4-FFF2-40B4-BE49-F238E27FC236}">
                <a16:creationId xmlns:a16="http://schemas.microsoft.com/office/drawing/2014/main" id="{A38F8B07-03C6-E717-E968-0ED4DCD7F251}"/>
              </a:ext>
            </a:extLst>
          </p:cNvPr>
          <p:cNvGrpSpPr/>
          <p:nvPr userDrawn="1"/>
        </p:nvGrpSpPr>
        <p:grpSpPr>
          <a:xfrm>
            <a:off x="17413457" y="9574140"/>
            <a:ext cx="1385804" cy="1150557"/>
            <a:chOff x="0" y="0"/>
            <a:chExt cx="364985" cy="303027"/>
          </a:xfrm>
        </p:grpSpPr>
        <p:sp>
          <p:nvSpPr>
            <p:cNvPr id="23" name="Google Shape;216;p5">
              <a:extLst>
                <a:ext uri="{FF2B5EF4-FFF2-40B4-BE49-F238E27FC236}">
                  <a16:creationId xmlns:a16="http://schemas.microsoft.com/office/drawing/2014/main" id="{C19B6101-01E5-6654-DD55-CE43D89BFCEC}"/>
                </a:ext>
              </a:extLst>
            </p:cNvPr>
            <p:cNvSpPr/>
            <p:nvPr/>
          </p:nvSpPr>
          <p:spPr>
            <a:xfrm>
              <a:off x="0" y="0"/>
              <a:ext cx="364985" cy="303027"/>
            </a:xfrm>
            <a:custGeom>
              <a:avLst/>
              <a:gdLst/>
              <a:ahLst/>
              <a:cxnLst/>
              <a:rect l="l" t="t" r="r" b="b"/>
              <a:pathLst>
                <a:path w="364985" h="303027" extrusionOk="0">
                  <a:moveTo>
                    <a:pt x="0" y="0"/>
                  </a:moveTo>
                  <a:lnTo>
                    <a:pt x="364985" y="0"/>
                  </a:lnTo>
                  <a:lnTo>
                    <a:pt x="364985" y="303027"/>
                  </a:lnTo>
                  <a:lnTo>
                    <a:pt x="0" y="303027"/>
                  </a:lnTo>
                  <a:close/>
                </a:path>
              </a:pathLst>
            </a:custGeom>
            <a:solidFill>
              <a:srgbClr val="FCB9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 name="Google Shape;217;p5">
              <a:extLst>
                <a:ext uri="{FF2B5EF4-FFF2-40B4-BE49-F238E27FC236}">
                  <a16:creationId xmlns:a16="http://schemas.microsoft.com/office/drawing/2014/main" id="{88DC2981-F4D4-DE84-A697-7E8B4CBF0294}"/>
                </a:ext>
              </a:extLst>
            </p:cNvPr>
            <p:cNvSpPr txBox="1"/>
            <p:nvPr/>
          </p:nvSpPr>
          <p:spPr>
            <a:xfrm>
              <a:off x="0" y="19050"/>
              <a:ext cx="364985"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7" name="Google Shape;220;p5">
            <a:extLst>
              <a:ext uri="{FF2B5EF4-FFF2-40B4-BE49-F238E27FC236}">
                <a16:creationId xmlns:a16="http://schemas.microsoft.com/office/drawing/2014/main" id="{B081B1A4-E90F-468B-C8E1-7C62193641BE}"/>
              </a:ext>
            </a:extLst>
          </p:cNvPr>
          <p:cNvGrpSpPr/>
          <p:nvPr userDrawn="1"/>
        </p:nvGrpSpPr>
        <p:grpSpPr>
          <a:xfrm>
            <a:off x="-532104" y="9574140"/>
            <a:ext cx="9347714" cy="1150557"/>
            <a:chOff x="0" y="0"/>
            <a:chExt cx="2461949" cy="303027"/>
          </a:xfrm>
        </p:grpSpPr>
        <p:sp>
          <p:nvSpPr>
            <p:cNvPr id="28" name="Google Shape;221;p5">
              <a:extLst>
                <a:ext uri="{FF2B5EF4-FFF2-40B4-BE49-F238E27FC236}">
                  <a16:creationId xmlns:a16="http://schemas.microsoft.com/office/drawing/2014/main" id="{4E782A0C-69B0-0347-C1EA-3705E40F81E9}"/>
                </a:ext>
              </a:extLst>
            </p:cNvPr>
            <p:cNvSpPr/>
            <p:nvPr/>
          </p:nvSpPr>
          <p:spPr>
            <a:xfrm>
              <a:off x="0" y="0"/>
              <a:ext cx="2461949" cy="303027"/>
            </a:xfrm>
            <a:custGeom>
              <a:avLst/>
              <a:gdLst/>
              <a:ahLst/>
              <a:cxnLst/>
              <a:rect l="l" t="t" r="r" b="b"/>
              <a:pathLst>
                <a:path w="2461949" h="303027" extrusionOk="0">
                  <a:moveTo>
                    <a:pt x="82822" y="0"/>
                  </a:moveTo>
                  <a:lnTo>
                    <a:pt x="2379128" y="0"/>
                  </a:lnTo>
                  <a:cubicBezTo>
                    <a:pt x="2401093" y="0"/>
                    <a:pt x="2422160" y="8726"/>
                    <a:pt x="2437692" y="24258"/>
                  </a:cubicBezTo>
                  <a:cubicBezTo>
                    <a:pt x="2453224" y="39790"/>
                    <a:pt x="2461949" y="60856"/>
                    <a:pt x="2461949" y="82822"/>
                  </a:cubicBezTo>
                  <a:lnTo>
                    <a:pt x="2461949" y="220206"/>
                  </a:lnTo>
                  <a:cubicBezTo>
                    <a:pt x="2461949" y="242171"/>
                    <a:pt x="2453224" y="263237"/>
                    <a:pt x="2437692" y="278769"/>
                  </a:cubicBezTo>
                  <a:cubicBezTo>
                    <a:pt x="2422160" y="294301"/>
                    <a:pt x="2401093" y="303027"/>
                    <a:pt x="2379128" y="303027"/>
                  </a:cubicBezTo>
                  <a:lnTo>
                    <a:pt x="82822" y="303027"/>
                  </a:lnTo>
                  <a:cubicBezTo>
                    <a:pt x="60856" y="303027"/>
                    <a:pt x="39790" y="294301"/>
                    <a:pt x="24258" y="278769"/>
                  </a:cubicBezTo>
                  <a:cubicBezTo>
                    <a:pt x="8726" y="263237"/>
                    <a:pt x="0" y="242171"/>
                    <a:pt x="0" y="220206"/>
                  </a:cubicBezTo>
                  <a:lnTo>
                    <a:pt x="0" y="82822"/>
                  </a:lnTo>
                  <a:cubicBezTo>
                    <a:pt x="0" y="60856"/>
                    <a:pt x="8726" y="39790"/>
                    <a:pt x="24258" y="24258"/>
                  </a:cubicBezTo>
                  <a:cubicBezTo>
                    <a:pt x="39790" y="8726"/>
                    <a:pt x="60856" y="0"/>
                    <a:pt x="82822" y="0"/>
                  </a:cubicBezTo>
                  <a:close/>
                </a:path>
              </a:pathLst>
            </a:custGeom>
            <a:solidFill>
              <a:srgbClr val="0F7B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 name="Google Shape;222;p5">
              <a:extLst>
                <a:ext uri="{FF2B5EF4-FFF2-40B4-BE49-F238E27FC236}">
                  <a16:creationId xmlns:a16="http://schemas.microsoft.com/office/drawing/2014/main" id="{6122BD80-B8AD-555D-0FE9-414226125315}"/>
                </a:ext>
              </a:extLst>
            </p:cNvPr>
            <p:cNvSpPr txBox="1"/>
            <p:nvPr/>
          </p:nvSpPr>
          <p:spPr>
            <a:xfrm>
              <a:off x="0" y="19050"/>
              <a:ext cx="2461949" cy="283977"/>
            </a:xfrm>
            <a:prstGeom prst="rect">
              <a:avLst/>
            </a:prstGeom>
            <a:noFill/>
            <a:ln>
              <a:noFill/>
            </a:ln>
          </p:spPr>
          <p:txBody>
            <a:bodyPr spcFirstLastPara="1" wrap="square" lIns="50800" tIns="50800" rIns="50800" bIns="50800" anchor="ctr" anchorCtr="0">
              <a:noAutofit/>
            </a:bodyPr>
            <a:lstStyle/>
            <a:p>
              <a:pPr marL="0" marR="0" lvl="0" indent="0" algn="ctr" rtl="0">
                <a:lnSpc>
                  <a:spcPct val="132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0" name="Google Shape;223;p5">
            <a:extLst>
              <a:ext uri="{FF2B5EF4-FFF2-40B4-BE49-F238E27FC236}">
                <a16:creationId xmlns:a16="http://schemas.microsoft.com/office/drawing/2014/main" id="{F2FC9FF9-463E-017D-FBCE-0327BE12E474}"/>
              </a:ext>
            </a:extLst>
          </p:cNvPr>
          <p:cNvSpPr/>
          <p:nvPr userDrawn="1"/>
        </p:nvSpPr>
        <p:spPr>
          <a:xfrm>
            <a:off x="1028700" y="9801213"/>
            <a:ext cx="7341002" cy="302816"/>
          </a:xfrm>
          <a:custGeom>
            <a:avLst/>
            <a:gdLst/>
            <a:ahLst/>
            <a:cxnLst/>
            <a:rect l="l" t="t" r="r" b="b"/>
            <a:pathLst>
              <a:path w="7341002" h="302816" extrusionOk="0">
                <a:moveTo>
                  <a:pt x="0" y="0"/>
                </a:moveTo>
                <a:lnTo>
                  <a:pt x="7341002" y="0"/>
                </a:lnTo>
                <a:lnTo>
                  <a:pt x="7341002" y="302817"/>
                </a:lnTo>
                <a:lnTo>
                  <a:pt x="0" y="302817"/>
                </a:lnTo>
                <a:lnTo>
                  <a:pt x="0" y="0"/>
                </a:lnTo>
                <a:close/>
              </a:path>
            </a:pathLst>
          </a:custGeom>
          <a:blipFill rotWithShape="1">
            <a:blip r:embed="rId2"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5" name="Picture 34" descr="Blue text on a black background&#10;&#10;AI-generated content may be incorrect.">
            <a:extLst>
              <a:ext uri="{FF2B5EF4-FFF2-40B4-BE49-F238E27FC236}">
                <a16:creationId xmlns:a16="http://schemas.microsoft.com/office/drawing/2014/main" id="{1DC3E0CD-36B5-4824-EB6B-43AA0AFF04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687473" y="574937"/>
            <a:ext cx="3683000" cy="762000"/>
          </a:xfrm>
          <a:prstGeom prst="rect">
            <a:avLst/>
          </a:prstGeom>
        </p:spPr>
      </p:pic>
      <p:sp>
        <p:nvSpPr>
          <p:cNvPr id="36" name="Title 1">
            <a:extLst>
              <a:ext uri="{FF2B5EF4-FFF2-40B4-BE49-F238E27FC236}">
                <a16:creationId xmlns:a16="http://schemas.microsoft.com/office/drawing/2014/main" id="{3A50EFEE-8A73-EE34-1B72-19804EF2322F}"/>
              </a:ext>
            </a:extLst>
          </p:cNvPr>
          <p:cNvSpPr>
            <a:spLocks noGrp="1"/>
          </p:cNvSpPr>
          <p:nvPr>
            <p:ph type="title" hasCustomPrompt="1"/>
          </p:nvPr>
        </p:nvSpPr>
        <p:spPr>
          <a:xfrm>
            <a:off x="874563" y="1524902"/>
            <a:ext cx="7374067" cy="1357675"/>
          </a:xfrm>
        </p:spPr>
        <p:txBody>
          <a:bodyPr anchor="b">
            <a:normAutofit/>
          </a:bodyPr>
          <a:lstStyle>
            <a:lvl1pPr>
              <a:defRPr sz="8000" b="1" i="0">
                <a:solidFill>
                  <a:srgbClr val="172F57"/>
                </a:solidFill>
                <a:latin typeface="Raleway Black" pitchFamily="2" charset="77"/>
              </a:defRPr>
            </a:lvl1pPr>
          </a:lstStyle>
          <a:p>
            <a:r>
              <a:rPr lang="en-US"/>
              <a:t>Judul</a:t>
            </a:r>
          </a:p>
        </p:txBody>
      </p:sp>
      <p:sp>
        <p:nvSpPr>
          <p:cNvPr id="37" name="Picture Placeholder 2">
            <a:extLst>
              <a:ext uri="{FF2B5EF4-FFF2-40B4-BE49-F238E27FC236}">
                <a16:creationId xmlns:a16="http://schemas.microsoft.com/office/drawing/2014/main" id="{FDE7D4F5-0ABF-0F38-39CB-573042116DCA}"/>
              </a:ext>
            </a:extLst>
          </p:cNvPr>
          <p:cNvSpPr>
            <a:spLocks noGrp="1"/>
          </p:cNvSpPr>
          <p:nvPr>
            <p:ph type="pic" idx="1" hasCustomPrompt="1"/>
          </p:nvPr>
        </p:nvSpPr>
        <p:spPr>
          <a:xfrm>
            <a:off x="21761" y="3397579"/>
            <a:ext cx="8226869" cy="6176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Gambar</a:t>
            </a:r>
          </a:p>
        </p:txBody>
      </p:sp>
      <p:sp>
        <p:nvSpPr>
          <p:cNvPr id="39" name="Content Placeholder 2">
            <a:extLst>
              <a:ext uri="{FF2B5EF4-FFF2-40B4-BE49-F238E27FC236}">
                <a16:creationId xmlns:a16="http://schemas.microsoft.com/office/drawing/2014/main" id="{23EBFDAE-AD04-45C7-A69C-6DE18A5058F4}"/>
              </a:ext>
            </a:extLst>
          </p:cNvPr>
          <p:cNvSpPr>
            <a:spLocks noGrp="1"/>
          </p:cNvSpPr>
          <p:nvPr>
            <p:ph sz="half" idx="10" hasCustomPrompt="1"/>
          </p:nvPr>
        </p:nvSpPr>
        <p:spPr>
          <a:xfrm>
            <a:off x="9145096" y="1664578"/>
            <a:ext cx="8114203" cy="7622857"/>
          </a:xfrm>
        </p:spPr>
        <p:txBody>
          <a:bodyPr/>
          <a:lstStyle>
            <a:lvl5pPr>
              <a:defRPr/>
            </a:lvl5pPr>
          </a:lstStyle>
          <a:p>
            <a:pPr lvl="0"/>
            <a:r>
              <a:rPr lang="en-US"/>
              <a:t>Klik untuk edit konten</a:t>
            </a:r>
          </a:p>
          <a:p>
            <a:pPr lvl="1"/>
            <a:r>
              <a:rPr lang="en-US"/>
              <a:t>Poin level kedua</a:t>
            </a:r>
          </a:p>
          <a:p>
            <a:pPr lvl="2"/>
            <a:r>
              <a:rPr lang="en-US"/>
              <a:t>Level ketiga</a:t>
            </a:r>
          </a:p>
          <a:p>
            <a:pPr lvl="3"/>
            <a:r>
              <a:rPr lang="en-US"/>
              <a:t>Keempat</a:t>
            </a:r>
          </a:p>
          <a:p>
            <a:pPr lvl="4"/>
            <a:r>
              <a:rPr lang="en-US"/>
              <a:t>dan seterusnya…</a:t>
            </a:r>
          </a:p>
        </p:txBody>
      </p:sp>
      <p:sp>
        <p:nvSpPr>
          <p:cNvPr id="42" name="Slide Number Placeholder 5">
            <a:extLst>
              <a:ext uri="{FF2B5EF4-FFF2-40B4-BE49-F238E27FC236}">
                <a16:creationId xmlns:a16="http://schemas.microsoft.com/office/drawing/2014/main" id="{97E14AFB-7323-9D6F-9CC6-2F2FBF9ABA58}"/>
              </a:ext>
            </a:extLst>
          </p:cNvPr>
          <p:cNvSpPr>
            <a:spLocks noGrp="1"/>
          </p:cNvSpPr>
          <p:nvPr>
            <p:ph type="sldNum" sz="quarter" idx="4"/>
          </p:nvPr>
        </p:nvSpPr>
        <p:spPr>
          <a:xfrm>
            <a:off x="13880099"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grpSp>
        <p:nvGrpSpPr>
          <p:cNvPr id="2" name="Group 1">
            <a:extLst>
              <a:ext uri="{FF2B5EF4-FFF2-40B4-BE49-F238E27FC236}">
                <a16:creationId xmlns:a16="http://schemas.microsoft.com/office/drawing/2014/main" id="{76630F5B-5B73-CC29-D118-AE140DE97238}"/>
              </a:ext>
            </a:extLst>
          </p:cNvPr>
          <p:cNvGrpSpPr/>
          <p:nvPr userDrawn="1"/>
        </p:nvGrpSpPr>
        <p:grpSpPr>
          <a:xfrm>
            <a:off x="899598" y="447951"/>
            <a:ext cx="2936454" cy="798144"/>
            <a:chOff x="899598" y="447951"/>
            <a:chExt cx="2936454" cy="798144"/>
          </a:xfrm>
        </p:grpSpPr>
        <p:sp>
          <p:nvSpPr>
            <p:cNvPr id="3" name="Google Shape;144;p2">
              <a:extLst>
                <a:ext uri="{FF2B5EF4-FFF2-40B4-BE49-F238E27FC236}">
                  <a16:creationId xmlns:a16="http://schemas.microsoft.com/office/drawing/2014/main" id="{E0D35BB4-0E39-623D-AD11-D28968935874}"/>
                </a:ext>
              </a:extLst>
            </p:cNvPr>
            <p:cNvSpPr/>
            <p:nvPr/>
          </p:nvSpPr>
          <p:spPr>
            <a:xfrm>
              <a:off x="899598" y="665780"/>
              <a:ext cx="938524" cy="580315"/>
            </a:xfrm>
            <a:custGeom>
              <a:avLst/>
              <a:gdLst/>
              <a:ahLst/>
              <a:cxnLst/>
              <a:rect l="l" t="t" r="r" b="b"/>
              <a:pathLst>
                <a:path w="1251365" h="773753" extrusionOk="0">
                  <a:moveTo>
                    <a:pt x="0" y="0"/>
                  </a:moveTo>
                  <a:lnTo>
                    <a:pt x="1251365" y="0"/>
                  </a:lnTo>
                  <a:lnTo>
                    <a:pt x="1251365" y="773753"/>
                  </a:lnTo>
                  <a:lnTo>
                    <a:pt x="0" y="773753"/>
                  </a:lnTo>
                  <a:lnTo>
                    <a:pt x="0" y="0"/>
                  </a:lnTo>
                  <a:close/>
                </a:path>
              </a:pathLst>
            </a:custGeom>
            <a:blipFill rotWithShape="1">
              <a:blip r:embed="rId4"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 name="Google Shape;146;p2">
              <a:extLst>
                <a:ext uri="{FF2B5EF4-FFF2-40B4-BE49-F238E27FC236}">
                  <a16:creationId xmlns:a16="http://schemas.microsoft.com/office/drawing/2014/main" id="{CBD90581-63AF-38F4-0F0B-1A868955D9B1}"/>
                </a:ext>
              </a:extLst>
            </p:cNvPr>
            <p:cNvSpPr/>
            <p:nvPr/>
          </p:nvSpPr>
          <p:spPr>
            <a:xfrm>
              <a:off x="3181459" y="589472"/>
              <a:ext cx="654593" cy="654593"/>
            </a:xfrm>
            <a:custGeom>
              <a:avLst/>
              <a:gdLst/>
              <a:ahLst/>
              <a:cxnLst/>
              <a:rect l="l" t="t" r="r" b="b"/>
              <a:pathLst>
                <a:path w="872790" h="872790" extrusionOk="0">
                  <a:moveTo>
                    <a:pt x="0" y="0"/>
                  </a:moveTo>
                  <a:lnTo>
                    <a:pt x="872790" y="0"/>
                  </a:lnTo>
                  <a:lnTo>
                    <a:pt x="872790" y="872790"/>
                  </a:lnTo>
                  <a:lnTo>
                    <a:pt x="0" y="872790"/>
                  </a:lnTo>
                  <a:lnTo>
                    <a:pt x="0" y="0"/>
                  </a:lnTo>
                  <a:close/>
                </a:path>
              </a:pathLst>
            </a:custGeom>
            <a:blipFill rotWithShape="1">
              <a:blip r:embed="rId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pic>
          <p:nvPicPr>
            <p:cNvPr id="5" name="Picture 4" descr="A logo with a person in the middle&#10;&#10;AI-generated content may be incorrect.">
              <a:extLst>
                <a:ext uri="{FF2B5EF4-FFF2-40B4-BE49-F238E27FC236}">
                  <a16:creationId xmlns:a16="http://schemas.microsoft.com/office/drawing/2014/main" id="{959ACFDB-855C-001B-576C-6FBA84277412}"/>
                </a:ext>
              </a:extLst>
            </p:cNvPr>
            <p:cNvPicPr>
              <a:picLocks noChangeAspect="1"/>
            </p:cNvPicPr>
            <p:nvPr userDrawn="1"/>
          </p:nvPicPr>
          <p:blipFill>
            <a:blip r:embed="rId6"/>
            <a:stretch>
              <a:fillRect/>
            </a:stretch>
          </p:blipFill>
          <p:spPr>
            <a:xfrm>
              <a:off x="1995303" y="447951"/>
              <a:ext cx="939600" cy="796114"/>
            </a:xfrm>
            <a:prstGeom prst="rect">
              <a:avLst/>
            </a:prstGeom>
          </p:spPr>
        </p:pic>
      </p:grpSp>
    </p:spTree>
    <p:extLst>
      <p:ext uri="{BB962C8B-B14F-4D97-AF65-F5344CB8AC3E}">
        <p14:creationId xmlns:p14="http://schemas.microsoft.com/office/powerpoint/2010/main" val="101636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FDC5B-2BC6-4BB7-0E7F-76465D71625B}"/>
              </a:ext>
            </a:extLst>
          </p:cNvPr>
          <p:cNvSpPr>
            <a:spLocks noGrp="1"/>
          </p:cNvSpPr>
          <p:nvPr>
            <p:ph type="title"/>
          </p:nvPr>
        </p:nvSpPr>
        <p:spPr>
          <a:xfrm>
            <a:off x="1257300" y="547688"/>
            <a:ext cx="15773400" cy="1989137"/>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50FFB7-C81F-FCB6-F4A3-F5CC7358749A}"/>
              </a:ext>
            </a:extLst>
          </p:cNvPr>
          <p:cNvSpPr>
            <a:spLocks noGrp="1"/>
          </p:cNvSpPr>
          <p:nvPr>
            <p:ph type="body" idx="1"/>
          </p:nvPr>
        </p:nvSpPr>
        <p:spPr>
          <a:xfrm>
            <a:off x="1257300" y="2738438"/>
            <a:ext cx="15773400" cy="6527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1B5FF-0583-D53A-786F-CBBAC72A6B82}"/>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rgbClr val="172F57"/>
                </a:solidFill>
                <a:latin typeface="Raleway" pitchFamily="2" charset="77"/>
              </a:defRPr>
            </a:lvl1pPr>
          </a:lstStyle>
          <a:p>
            <a:endParaRPr lang="en-US"/>
          </a:p>
        </p:txBody>
      </p:sp>
      <p:sp>
        <p:nvSpPr>
          <p:cNvPr id="5" name="Footer Placeholder 4">
            <a:extLst>
              <a:ext uri="{FF2B5EF4-FFF2-40B4-BE49-F238E27FC236}">
                <a16:creationId xmlns:a16="http://schemas.microsoft.com/office/drawing/2014/main" id="{776E352F-C696-A062-3186-6BE239693959}"/>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rgbClr val="172F57"/>
                </a:solidFill>
                <a:latin typeface="Raleway" pitchFamily="2" charset="77"/>
              </a:defRPr>
            </a:lvl1pPr>
          </a:lstStyle>
          <a:p>
            <a:endParaRPr lang="en-US"/>
          </a:p>
        </p:txBody>
      </p:sp>
      <p:sp>
        <p:nvSpPr>
          <p:cNvPr id="6" name="Slide Number Placeholder 5">
            <a:extLst>
              <a:ext uri="{FF2B5EF4-FFF2-40B4-BE49-F238E27FC236}">
                <a16:creationId xmlns:a16="http://schemas.microsoft.com/office/drawing/2014/main" id="{E8556DA8-6AF5-3BD0-7B6C-FC1660B174C0}"/>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rgbClr val="172F57"/>
                </a:solidFill>
                <a:latin typeface="Raleway" pitchFamily="2" charset="77"/>
              </a:defRPr>
            </a:lvl1pPr>
          </a:lstStyle>
          <a:p>
            <a:fld id="{12429C09-48BD-4E45-86A5-D2E299998578}" type="slidenum">
              <a:rPr lang="en-ID"/>
              <a:pPr/>
              <a:t>‹#›</a:t>
            </a:fld>
            <a:endParaRPr lang="en-ID"/>
          </a:p>
        </p:txBody>
      </p:sp>
    </p:spTree>
    <p:extLst>
      <p:ext uri="{BB962C8B-B14F-4D97-AF65-F5344CB8AC3E}">
        <p14:creationId xmlns:p14="http://schemas.microsoft.com/office/powerpoint/2010/main" val="1199275061"/>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63" r:id="rId3"/>
    <p:sldLayoutId id="2147483673" r:id="rId4"/>
    <p:sldLayoutId id="2147483681" r:id="rId5"/>
    <p:sldLayoutId id="2147483666" r:id="rId6"/>
    <p:sldLayoutId id="2147483679" r:id="rId7"/>
    <p:sldLayoutId id="2147483675" r:id="rId8"/>
    <p:sldLayoutId id="2147483676" r:id="rId9"/>
    <p:sldLayoutId id="2147483677" r:id="rId10"/>
    <p:sldLayoutId id="2147483678" r:id="rId11"/>
    <p:sldLayoutId id="2147483667" r:id="rId12"/>
    <p:sldLayoutId id="2147483680" r:id="rId13"/>
  </p:sldLayoutIdLst>
  <p:hf hdr="0" ftr="0" dt="0"/>
  <p:txStyles>
    <p:title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p:titleStyle>
    <p:bodyStyle>
      <a:lvl1pPr marL="0" indent="0" algn="l" defTabSz="914400" rtl="0" eaLnBrk="1" latinLnBrk="0" hangingPunct="1">
        <a:lnSpc>
          <a:spcPct val="140000"/>
        </a:lnSpc>
        <a:spcBef>
          <a:spcPts val="1000"/>
        </a:spcBef>
        <a:spcAft>
          <a:spcPts val="1000"/>
        </a:spcAft>
        <a:buFont typeface="Arial" panose="020B0604020202020204" pitchFamily="34" charset="0"/>
        <a:buNone/>
        <a:defRPr sz="2800" kern="1200">
          <a:solidFill>
            <a:srgbClr val="172F57"/>
          </a:solidFill>
          <a:latin typeface="Raleway" pitchFamily="2" charset="77"/>
          <a:ea typeface="+mn-ea"/>
          <a:cs typeface="+mn-cs"/>
        </a:defRPr>
      </a:lvl1pPr>
      <a:lvl2pPr marL="457200" indent="0" algn="l" defTabSz="914400" rtl="0" eaLnBrk="1" latinLnBrk="0" hangingPunct="1">
        <a:lnSpc>
          <a:spcPct val="140000"/>
        </a:lnSpc>
        <a:spcBef>
          <a:spcPts val="1000"/>
        </a:spcBef>
        <a:spcAft>
          <a:spcPts val="1000"/>
        </a:spcAft>
        <a:buFont typeface="Arial" panose="020B0604020202020204" pitchFamily="34" charset="0"/>
        <a:buNone/>
        <a:defRPr sz="2400" kern="1200">
          <a:solidFill>
            <a:srgbClr val="172F57"/>
          </a:solidFill>
          <a:latin typeface="Raleway" pitchFamily="2" charset="77"/>
          <a:ea typeface="+mn-ea"/>
          <a:cs typeface="+mn-cs"/>
        </a:defRPr>
      </a:lvl2pPr>
      <a:lvl3pPr marL="914400" indent="0" algn="l" defTabSz="914400" rtl="0" eaLnBrk="1" latinLnBrk="0" hangingPunct="1">
        <a:lnSpc>
          <a:spcPct val="140000"/>
        </a:lnSpc>
        <a:spcBef>
          <a:spcPts val="1000"/>
        </a:spcBef>
        <a:spcAft>
          <a:spcPts val="1000"/>
        </a:spcAft>
        <a:buFont typeface="Arial" panose="020B0604020202020204" pitchFamily="34" charset="0"/>
        <a:buNone/>
        <a:defRPr sz="2000" kern="1200">
          <a:solidFill>
            <a:srgbClr val="172F57"/>
          </a:solidFill>
          <a:latin typeface="Raleway" pitchFamily="2" charset="77"/>
          <a:ea typeface="+mn-ea"/>
          <a:cs typeface="+mn-cs"/>
        </a:defRPr>
      </a:lvl3pPr>
      <a:lvl4pPr marL="1371600" indent="0" algn="l" defTabSz="914400" rtl="0" eaLnBrk="1" latinLnBrk="0" hangingPunct="1">
        <a:lnSpc>
          <a:spcPct val="140000"/>
        </a:lnSpc>
        <a:spcBef>
          <a:spcPts val="1000"/>
        </a:spcBef>
        <a:spcAft>
          <a:spcPts val="1000"/>
        </a:spcAft>
        <a:buFont typeface="Arial" panose="020B0604020202020204" pitchFamily="34" charset="0"/>
        <a:buNone/>
        <a:defRPr sz="1800" kern="1200">
          <a:solidFill>
            <a:srgbClr val="172F57"/>
          </a:solidFill>
          <a:latin typeface="Raleway" pitchFamily="2" charset="77"/>
          <a:ea typeface="+mn-ea"/>
          <a:cs typeface="+mn-cs"/>
        </a:defRPr>
      </a:lvl4pPr>
      <a:lvl5pPr marL="1828800" indent="0" algn="l" defTabSz="914400" rtl="0" eaLnBrk="1" latinLnBrk="0" hangingPunct="1">
        <a:lnSpc>
          <a:spcPct val="140000"/>
        </a:lnSpc>
        <a:spcBef>
          <a:spcPts val="1000"/>
        </a:spcBef>
        <a:spcAft>
          <a:spcPts val="1000"/>
        </a:spcAft>
        <a:buFont typeface="Arial" panose="020B0604020202020204" pitchFamily="34" charset="0"/>
        <a:buNone/>
        <a:defRPr sz="1800" kern="1200">
          <a:solidFill>
            <a:srgbClr val="172F57"/>
          </a:solidFill>
          <a:latin typeface="Ralew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Lifunn/Image-Inpainting-and-Composit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0E9993-E005-51F4-088F-19D9FCCEA05B}"/>
              </a:ext>
            </a:extLst>
          </p:cNvPr>
          <p:cNvSpPr>
            <a:spLocks noGrp="1"/>
          </p:cNvSpPr>
          <p:nvPr>
            <p:ph type="title"/>
          </p:nvPr>
        </p:nvSpPr>
        <p:spPr>
          <a:xfrm>
            <a:off x="3051340" y="1996114"/>
            <a:ext cx="12124359" cy="3548825"/>
          </a:xfrm>
        </p:spPr>
        <p:txBody>
          <a:bodyPr>
            <a:noAutofit/>
          </a:bodyPr>
          <a:lstStyle/>
          <a:p>
            <a:pPr algn="ctr"/>
            <a:r>
              <a:rPr lang="en-US" sz="3600" dirty="0"/>
              <a:t>IMPLEMENTASI PIPELINE INPAINTING &amp; COMPOSITING DENGAN DEEP LEARNING</a:t>
            </a:r>
          </a:p>
        </p:txBody>
      </p:sp>
      <p:sp>
        <p:nvSpPr>
          <p:cNvPr id="9" name="Subtitle 8">
            <a:extLst>
              <a:ext uri="{FF2B5EF4-FFF2-40B4-BE49-F238E27FC236}">
                <a16:creationId xmlns:a16="http://schemas.microsoft.com/office/drawing/2014/main" id="{8136FF15-86AD-0648-CB5C-9C09ABAF5A16}"/>
              </a:ext>
            </a:extLst>
          </p:cNvPr>
          <p:cNvSpPr>
            <a:spLocks noGrp="1"/>
          </p:cNvSpPr>
          <p:nvPr>
            <p:ph type="subTitle" idx="1"/>
          </p:nvPr>
        </p:nvSpPr>
        <p:spPr/>
        <p:txBody>
          <a:bodyPr>
            <a:normAutofit lnSpcReduction="10000"/>
          </a:bodyPr>
          <a:lstStyle/>
          <a:p>
            <a:pPr algn="ctr"/>
            <a:r>
              <a:rPr lang="en-US" dirty="0"/>
              <a:t>Computer Vision</a:t>
            </a:r>
          </a:p>
        </p:txBody>
      </p:sp>
      <p:sp>
        <p:nvSpPr>
          <p:cNvPr id="10" name="Text Placeholder 9">
            <a:extLst>
              <a:ext uri="{FF2B5EF4-FFF2-40B4-BE49-F238E27FC236}">
                <a16:creationId xmlns:a16="http://schemas.microsoft.com/office/drawing/2014/main" id="{1024FA1A-D067-39B4-634D-9F842E8D40CE}"/>
              </a:ext>
            </a:extLst>
          </p:cNvPr>
          <p:cNvSpPr>
            <a:spLocks noGrp="1"/>
          </p:cNvSpPr>
          <p:nvPr>
            <p:ph type="body" idx="10"/>
          </p:nvPr>
        </p:nvSpPr>
        <p:spPr/>
        <p:txBody>
          <a:bodyPr>
            <a:normAutofit fontScale="92500" lnSpcReduction="20000"/>
          </a:bodyPr>
          <a:lstStyle/>
          <a:p>
            <a:r>
              <a:rPr lang="en-US" dirty="0"/>
              <a:t>Alif As’ad Ramadhan, </a:t>
            </a:r>
            <a:r>
              <a:rPr lang="en-US" dirty="0" err="1"/>
              <a:t>Dhafin</a:t>
            </a:r>
            <a:r>
              <a:rPr lang="en-US" dirty="0"/>
              <a:t> Kurniawan</a:t>
            </a:r>
          </a:p>
        </p:txBody>
      </p:sp>
      <p:sp>
        <p:nvSpPr>
          <p:cNvPr id="11" name="Text Placeholder 10">
            <a:extLst>
              <a:ext uri="{FF2B5EF4-FFF2-40B4-BE49-F238E27FC236}">
                <a16:creationId xmlns:a16="http://schemas.microsoft.com/office/drawing/2014/main" id="{E799DFED-9649-74FC-80A9-0D5F8F49048D}"/>
              </a:ext>
            </a:extLst>
          </p:cNvPr>
          <p:cNvSpPr>
            <a:spLocks noGrp="1"/>
          </p:cNvSpPr>
          <p:nvPr>
            <p:ph type="body" idx="11"/>
          </p:nvPr>
        </p:nvSpPr>
        <p:spPr/>
        <p:txBody>
          <a:bodyPr>
            <a:normAutofit fontScale="92500" lnSpcReduction="20000"/>
          </a:bodyPr>
          <a:lstStyle/>
          <a:p>
            <a:r>
              <a:rPr lang="en-US" dirty="0"/>
              <a:t>Computer Vision</a:t>
            </a:r>
          </a:p>
        </p:txBody>
      </p:sp>
      <p:sp>
        <p:nvSpPr>
          <p:cNvPr id="6" name="Slide Number Placeholder 5">
            <a:extLst>
              <a:ext uri="{FF2B5EF4-FFF2-40B4-BE49-F238E27FC236}">
                <a16:creationId xmlns:a16="http://schemas.microsoft.com/office/drawing/2014/main" id="{09991DC8-3B61-D8E7-47D0-69CD2757402E}"/>
              </a:ext>
            </a:extLst>
          </p:cNvPr>
          <p:cNvSpPr>
            <a:spLocks noGrp="1"/>
          </p:cNvSpPr>
          <p:nvPr>
            <p:ph type="sldNum" sz="quarter" idx="4"/>
          </p:nvPr>
        </p:nvSpPr>
        <p:spPr/>
        <p:txBody>
          <a:bodyPr/>
          <a:lstStyle/>
          <a:p>
            <a:fld id="{12429C09-48BD-4E45-86A5-D2E299998578}" type="slidenum">
              <a:rPr lang="en-ID" smtClean="0"/>
              <a:pPr/>
              <a:t>1</a:t>
            </a:fld>
            <a:endParaRPr lang="en-ID"/>
          </a:p>
        </p:txBody>
      </p:sp>
      <p:sp>
        <p:nvSpPr>
          <p:cNvPr id="12" name="Picture Placeholder 11">
            <a:extLst>
              <a:ext uri="{FF2B5EF4-FFF2-40B4-BE49-F238E27FC236}">
                <a16:creationId xmlns:a16="http://schemas.microsoft.com/office/drawing/2014/main" id="{83371E68-5433-8D53-77BC-2C818D8BEEF7}"/>
              </a:ext>
            </a:extLst>
          </p:cNvPr>
          <p:cNvSpPr>
            <a:spLocks noGrp="1"/>
          </p:cNvSpPr>
          <p:nvPr>
            <p:ph type="pic" idx="12"/>
          </p:nvPr>
        </p:nvSpPr>
        <p:spPr>
          <a:xfrm>
            <a:off x="-2696896" y="239777"/>
            <a:ext cx="2501317" cy="2539993"/>
          </a:xfrm>
        </p:spPr>
        <p:txBody>
          <a:bodyPr/>
          <a:lstStyle/>
          <a:p>
            <a:endParaRPr lang="en-US" dirty="0"/>
          </a:p>
        </p:txBody>
      </p:sp>
    </p:spTree>
    <p:extLst>
      <p:ext uri="{BB962C8B-B14F-4D97-AF65-F5344CB8AC3E}">
        <p14:creationId xmlns:p14="http://schemas.microsoft.com/office/powerpoint/2010/main" val="58493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9433653-FE56-83AA-9B7E-05449632973C}"/>
              </a:ext>
            </a:extLst>
          </p:cNvPr>
          <p:cNvSpPr>
            <a:spLocks noGrp="1"/>
          </p:cNvSpPr>
          <p:nvPr>
            <p:ph type="sldNum" sz="quarter" idx="4"/>
          </p:nvPr>
        </p:nvSpPr>
        <p:spPr/>
        <p:txBody>
          <a:bodyPr/>
          <a:lstStyle/>
          <a:p>
            <a:fld id="{12429C09-48BD-4E45-86A5-D2E299998578}" type="slidenum">
              <a:rPr lang="en-ID" smtClean="0"/>
              <a:pPr/>
              <a:t>2</a:t>
            </a:fld>
            <a:endParaRPr lang="en-ID"/>
          </a:p>
        </p:txBody>
      </p:sp>
      <p:sp>
        <p:nvSpPr>
          <p:cNvPr id="8" name="Title 7">
            <a:extLst>
              <a:ext uri="{FF2B5EF4-FFF2-40B4-BE49-F238E27FC236}">
                <a16:creationId xmlns:a16="http://schemas.microsoft.com/office/drawing/2014/main" id="{1B64B332-5F3C-6826-23ED-B29AB83F1041}"/>
              </a:ext>
            </a:extLst>
          </p:cNvPr>
          <p:cNvSpPr>
            <a:spLocks noGrp="1"/>
          </p:cNvSpPr>
          <p:nvPr>
            <p:ph type="title"/>
          </p:nvPr>
        </p:nvSpPr>
        <p:spPr>
          <a:xfrm>
            <a:off x="899597" y="1711425"/>
            <a:ext cx="15620563" cy="636805"/>
          </a:xfrm>
        </p:spPr>
        <p:txBody>
          <a:bodyPr>
            <a:noAutofit/>
          </a:bodyPr>
          <a:lstStyle/>
          <a:p>
            <a:pPr algn="ctr"/>
            <a:r>
              <a:rPr lang="en-US" sz="3200" dirty="0"/>
              <a:t>SEMANTIC HOLE FILLING DENGAN GENERATIVE INPAINTING</a:t>
            </a:r>
          </a:p>
        </p:txBody>
      </p:sp>
      <p:sp>
        <p:nvSpPr>
          <p:cNvPr id="5" name="object 6">
            <a:extLst>
              <a:ext uri="{FF2B5EF4-FFF2-40B4-BE49-F238E27FC236}">
                <a16:creationId xmlns:a16="http://schemas.microsoft.com/office/drawing/2014/main" id="{FBB66AE1-352C-397D-EE9B-AE2FA9C0B43F}"/>
              </a:ext>
            </a:extLst>
          </p:cNvPr>
          <p:cNvSpPr txBox="1"/>
          <p:nvPr/>
        </p:nvSpPr>
        <p:spPr>
          <a:xfrm>
            <a:off x="403069" y="3257994"/>
            <a:ext cx="8907145" cy="745717"/>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a:latin typeface="Raleway" pitchFamily="2" charset="0"/>
              </a:rPr>
              <a:t>Output di </a:t>
            </a:r>
            <a:r>
              <a:rPr lang="en-US" sz="1800" dirty="0" err="1">
                <a:latin typeface="Raleway" pitchFamily="2" charset="0"/>
              </a:rPr>
              <a:t>sisi</a:t>
            </a:r>
            <a:r>
              <a:rPr lang="en-US" sz="1800" dirty="0">
                <a:latin typeface="Raleway" pitchFamily="2" charset="0"/>
              </a:rPr>
              <a:t> </a:t>
            </a:r>
            <a:r>
              <a:rPr lang="en-US" sz="1800" dirty="0" err="1">
                <a:latin typeface="Raleway" pitchFamily="2" charset="0"/>
              </a:rPr>
              <a:t>kanan</a:t>
            </a:r>
            <a:r>
              <a:rPr lang="en-US" sz="1800" dirty="0">
                <a:latin typeface="Raleway" pitchFamily="2" charset="0"/>
              </a:rPr>
              <a:t> </a:t>
            </a:r>
            <a:r>
              <a:rPr lang="en-US" sz="1800" dirty="0" err="1">
                <a:latin typeface="Raleway" pitchFamily="2" charset="0"/>
              </a:rPr>
              <a:t>adalah</a:t>
            </a:r>
            <a:r>
              <a:rPr lang="en-US" sz="1800" dirty="0">
                <a:latin typeface="Raleway" pitchFamily="2" charset="0"/>
              </a:rPr>
              <a:t> </a:t>
            </a:r>
            <a:r>
              <a:rPr lang="en-US" sz="1800" dirty="0" err="1">
                <a:latin typeface="Raleway" pitchFamily="2" charset="0"/>
              </a:rPr>
              <a:t>hasil</a:t>
            </a:r>
            <a:r>
              <a:rPr lang="en-US" sz="1800" dirty="0">
                <a:latin typeface="Raleway" pitchFamily="2" charset="0"/>
              </a:rPr>
              <a:t> </a:t>
            </a:r>
            <a:r>
              <a:rPr lang="en-US" sz="1800" dirty="0" err="1">
                <a:latin typeface="Raleway" pitchFamily="2" charset="0"/>
              </a:rPr>
              <a:t>dari</a:t>
            </a:r>
            <a:r>
              <a:rPr lang="en-US" sz="1800" dirty="0">
                <a:latin typeface="Raleway" pitchFamily="2" charset="0"/>
              </a:rPr>
              <a:t> model </a:t>
            </a:r>
            <a:r>
              <a:rPr lang="en-US" sz="1800" dirty="0" err="1">
                <a:latin typeface="Raleway" pitchFamily="2" charset="0"/>
              </a:rPr>
              <a:t>LaMa</a:t>
            </a:r>
            <a:r>
              <a:rPr lang="en-US" sz="1800" dirty="0">
                <a:latin typeface="Raleway" pitchFamily="2" charset="0"/>
              </a:rPr>
              <a:t> (Large Mask Inpainting), yang </a:t>
            </a:r>
            <a:r>
              <a:rPr lang="en-US" sz="1800" dirty="0" err="1">
                <a:latin typeface="Raleway" pitchFamily="2" charset="0"/>
              </a:rPr>
              <a:t>diinisialisasi</a:t>
            </a:r>
            <a:r>
              <a:rPr lang="en-US" sz="1800" dirty="0">
                <a:latin typeface="Raleway" pitchFamily="2" charset="0"/>
              </a:rPr>
              <a:t> dan </a:t>
            </a:r>
            <a:r>
              <a:rPr lang="en-US" sz="1800" dirty="0" err="1">
                <a:latin typeface="Raleway" pitchFamily="2" charset="0"/>
              </a:rPr>
              <a:t>dieksekusi</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beberapa</a:t>
            </a:r>
            <a:r>
              <a:rPr lang="en-US" sz="1800" dirty="0">
                <a:latin typeface="Raleway" pitchFamily="2" charset="0"/>
              </a:rPr>
              <a:t> baris </a:t>
            </a:r>
            <a:r>
              <a:rPr lang="en-US" sz="1800" dirty="0" err="1">
                <a:latin typeface="Raleway" pitchFamily="2" charset="0"/>
              </a:rPr>
              <a:t>kode</a:t>
            </a:r>
            <a:r>
              <a:rPr lang="en-US" sz="1800" dirty="0">
                <a:latin typeface="Raleway" pitchFamily="2" charset="0"/>
              </a:rPr>
              <a:t> </a:t>
            </a:r>
            <a:r>
              <a:rPr lang="en-US" sz="1800" dirty="0" err="1">
                <a:latin typeface="Raleway" pitchFamily="2" charset="0"/>
              </a:rPr>
              <a:t>sederhana</a:t>
            </a:r>
            <a:r>
              <a:rPr lang="en-US" sz="1800" dirty="0">
                <a:latin typeface="Raleway" pitchFamily="2" charset="0"/>
              </a:rPr>
              <a:t>.</a:t>
            </a:r>
            <a:endParaRPr sz="1800" dirty="0">
              <a:latin typeface="Raleway" pitchFamily="2" charset="0"/>
              <a:cs typeface="Arial MT"/>
            </a:endParaRPr>
          </a:p>
        </p:txBody>
      </p:sp>
      <p:sp>
        <p:nvSpPr>
          <p:cNvPr id="2" name="Title 7">
            <a:extLst>
              <a:ext uri="{FF2B5EF4-FFF2-40B4-BE49-F238E27FC236}">
                <a16:creationId xmlns:a16="http://schemas.microsoft.com/office/drawing/2014/main" id="{A2511290-753D-8705-4A6B-3368CD3DEF25}"/>
              </a:ext>
            </a:extLst>
          </p:cNvPr>
          <p:cNvSpPr txBox="1">
            <a:spLocks/>
          </p:cNvSpPr>
          <p:nvPr/>
        </p:nvSpPr>
        <p:spPr>
          <a:xfrm>
            <a:off x="403069" y="2725313"/>
            <a:ext cx="4788310" cy="63680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3200" dirty="0" err="1"/>
              <a:t>Inisialisasi</a:t>
            </a:r>
            <a:r>
              <a:rPr lang="en-US" sz="3200" dirty="0"/>
              <a:t> &amp; </a:t>
            </a:r>
            <a:r>
              <a:rPr lang="en-US" sz="3200" dirty="0" err="1"/>
              <a:t>Eksekusi</a:t>
            </a:r>
            <a:endParaRPr lang="en-US" sz="3200" dirty="0"/>
          </a:p>
        </p:txBody>
      </p:sp>
      <p:pic>
        <p:nvPicPr>
          <p:cNvPr id="9" name="Picture 8" descr="A screen shot of a computer program&#10;&#10;AI-generated content may be incorrect.">
            <a:extLst>
              <a:ext uri="{FF2B5EF4-FFF2-40B4-BE49-F238E27FC236}">
                <a16:creationId xmlns:a16="http://schemas.microsoft.com/office/drawing/2014/main" id="{9EBBD40D-3C9A-DA4F-2AC8-9645BF08FAEF}"/>
              </a:ext>
            </a:extLst>
          </p:cNvPr>
          <p:cNvPicPr>
            <a:picLocks noChangeAspect="1"/>
          </p:cNvPicPr>
          <p:nvPr/>
        </p:nvPicPr>
        <p:blipFill>
          <a:blip r:embed="rId2"/>
          <a:stretch>
            <a:fillRect/>
          </a:stretch>
        </p:blipFill>
        <p:spPr>
          <a:xfrm>
            <a:off x="506308" y="4153895"/>
            <a:ext cx="6735115" cy="2314898"/>
          </a:xfrm>
          <a:prstGeom prst="rect">
            <a:avLst/>
          </a:prstGeom>
        </p:spPr>
      </p:pic>
      <p:sp>
        <p:nvSpPr>
          <p:cNvPr id="10" name="object 6">
            <a:extLst>
              <a:ext uri="{FF2B5EF4-FFF2-40B4-BE49-F238E27FC236}">
                <a16:creationId xmlns:a16="http://schemas.microsoft.com/office/drawing/2014/main" id="{B19C1236-7732-B71F-675E-15F34300B90E}"/>
              </a:ext>
            </a:extLst>
          </p:cNvPr>
          <p:cNvSpPr txBox="1"/>
          <p:nvPr/>
        </p:nvSpPr>
        <p:spPr>
          <a:xfrm>
            <a:off x="403068" y="7186312"/>
            <a:ext cx="8907145" cy="1576714"/>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a:latin typeface="Raleway" pitchFamily="2" charset="0"/>
              </a:rPr>
              <a:t>Tidak </a:t>
            </a:r>
            <a:r>
              <a:rPr lang="en-US" sz="1800" dirty="0" err="1">
                <a:latin typeface="Raleway" pitchFamily="2" charset="0"/>
              </a:rPr>
              <a:t>seperti</a:t>
            </a:r>
            <a:r>
              <a:rPr lang="en-US" sz="1800" dirty="0">
                <a:latin typeface="Raleway" pitchFamily="2" charset="0"/>
              </a:rPr>
              <a:t> cv2.inpaint yang </a:t>
            </a:r>
            <a:r>
              <a:rPr lang="en-US" sz="1800" dirty="0" err="1">
                <a:latin typeface="Raleway" pitchFamily="2" charset="0"/>
              </a:rPr>
              <a:t>berbasis</a:t>
            </a:r>
            <a:r>
              <a:rPr lang="en-US" sz="1800" dirty="0">
                <a:latin typeface="Raleway" pitchFamily="2" charset="0"/>
              </a:rPr>
              <a:t> </a:t>
            </a:r>
            <a:r>
              <a:rPr lang="en-US" sz="1800" dirty="0" err="1">
                <a:latin typeface="Raleway" pitchFamily="2" charset="0"/>
              </a:rPr>
              <a:t>difusi</a:t>
            </a:r>
            <a:r>
              <a:rPr lang="en-US" sz="1800" dirty="0">
                <a:latin typeface="Raleway" pitchFamily="2" charset="0"/>
              </a:rPr>
              <a:t> </a:t>
            </a:r>
            <a:r>
              <a:rPr lang="en-US" sz="1800" dirty="0" err="1">
                <a:latin typeface="Raleway" pitchFamily="2" charset="0"/>
              </a:rPr>
              <a:t>pikseltetangga</a:t>
            </a:r>
            <a:r>
              <a:rPr lang="en-US" sz="1800" dirty="0">
                <a:latin typeface="Raleway" pitchFamily="2" charset="0"/>
              </a:rPr>
              <a:t>, </a:t>
            </a:r>
            <a:r>
              <a:rPr lang="en-US" sz="1800" dirty="0" err="1">
                <a:latin typeface="Raleway" pitchFamily="2" charset="0"/>
              </a:rPr>
              <a:t>LaMa</a:t>
            </a:r>
            <a:r>
              <a:rPr lang="en-US" sz="1800" dirty="0">
                <a:latin typeface="Raleway" pitchFamily="2" charset="0"/>
              </a:rPr>
              <a:t> </a:t>
            </a:r>
            <a:r>
              <a:rPr lang="en-US" sz="1800" dirty="0" err="1">
                <a:latin typeface="Raleway" pitchFamily="2" charset="0"/>
              </a:rPr>
              <a:t>memanfaatkan</a:t>
            </a:r>
            <a:r>
              <a:rPr lang="en-US" sz="1800" dirty="0">
                <a:latin typeface="Raleway" pitchFamily="2" charset="0"/>
              </a:rPr>
              <a:t> Fast Fourier </a:t>
            </a:r>
            <a:r>
              <a:rPr lang="en-US" sz="1800" dirty="0" err="1">
                <a:latin typeface="Raleway" pitchFamily="2" charset="0"/>
              </a:rPr>
              <a:t>Convolutions.Arsitektur</a:t>
            </a:r>
            <a:r>
              <a:rPr lang="en-US" sz="1800" dirty="0">
                <a:latin typeface="Raleway" pitchFamily="2" charset="0"/>
              </a:rPr>
              <a:t> </a:t>
            </a:r>
            <a:r>
              <a:rPr lang="en-US" sz="1800" dirty="0" err="1">
                <a:latin typeface="Raleway" pitchFamily="2" charset="0"/>
              </a:rPr>
              <a:t>ini</a:t>
            </a:r>
            <a:r>
              <a:rPr lang="en-US" sz="1800" dirty="0">
                <a:latin typeface="Raleway" pitchFamily="2" charset="0"/>
              </a:rPr>
              <a:t> </a:t>
            </a:r>
            <a:r>
              <a:rPr lang="en-US" sz="1800" dirty="0" err="1">
                <a:latin typeface="Raleway" pitchFamily="2" charset="0"/>
              </a:rPr>
              <a:t>memungkinkan</a:t>
            </a:r>
            <a:r>
              <a:rPr lang="en-US" sz="1800" dirty="0">
                <a:latin typeface="Raleway" pitchFamily="2" charset="0"/>
              </a:rPr>
              <a:t> model </a:t>
            </a:r>
            <a:r>
              <a:rPr lang="en-US" sz="1800" dirty="0" err="1">
                <a:latin typeface="Raleway" pitchFamily="2" charset="0"/>
              </a:rPr>
              <a:t>menangkap</a:t>
            </a:r>
            <a:r>
              <a:rPr lang="en-US" sz="1800" dirty="0">
                <a:latin typeface="Raleway" pitchFamily="2" charset="0"/>
              </a:rPr>
              <a:t> </a:t>
            </a:r>
            <a:r>
              <a:rPr lang="en-US" sz="1800" dirty="0" err="1">
                <a:latin typeface="Raleway" pitchFamily="2" charset="0"/>
              </a:rPr>
              <a:t>konteksglobal</a:t>
            </a:r>
            <a:r>
              <a:rPr lang="en-US" sz="1800" dirty="0">
                <a:latin typeface="Raleway" pitchFamily="2" charset="0"/>
              </a:rPr>
              <a:t> dan </a:t>
            </a:r>
            <a:r>
              <a:rPr lang="en-US" sz="1800" dirty="0" err="1">
                <a:latin typeface="Raleway" pitchFamily="2" charset="0"/>
              </a:rPr>
              <a:t>tekstur</a:t>
            </a:r>
            <a:r>
              <a:rPr lang="en-US" sz="1800" dirty="0">
                <a:latin typeface="Raleway" pitchFamily="2" charset="0"/>
              </a:rPr>
              <a:t> </a:t>
            </a:r>
            <a:r>
              <a:rPr lang="en-US" sz="1800" dirty="0" err="1">
                <a:latin typeface="Raleway" pitchFamily="2" charset="0"/>
              </a:rPr>
              <a:t>gambar</a:t>
            </a:r>
            <a:r>
              <a:rPr lang="en-US" sz="1800" dirty="0">
                <a:latin typeface="Raleway" pitchFamily="2" charset="0"/>
              </a:rPr>
              <a:t>, </a:t>
            </a:r>
            <a:r>
              <a:rPr lang="en-US" sz="1800" dirty="0" err="1">
                <a:latin typeface="Raleway" pitchFamily="2" charset="0"/>
              </a:rPr>
              <a:t>sehingga</a:t>
            </a:r>
            <a:r>
              <a:rPr lang="en-US" sz="1800" dirty="0">
                <a:latin typeface="Raleway" pitchFamily="2" charset="0"/>
              </a:rPr>
              <a:t> </a:t>
            </a:r>
            <a:r>
              <a:rPr lang="en-US" sz="1800" dirty="0" err="1">
                <a:latin typeface="Raleway" pitchFamily="2" charset="0"/>
              </a:rPr>
              <a:t>mampu</a:t>
            </a:r>
            <a:r>
              <a:rPr lang="en-US" sz="1800" dirty="0">
                <a:latin typeface="Raleway" pitchFamily="2" charset="0"/>
              </a:rPr>
              <a:t> </a:t>
            </a:r>
            <a:r>
              <a:rPr lang="en-US" sz="1800" dirty="0" err="1">
                <a:latin typeface="Raleway" pitchFamily="2" charset="0"/>
              </a:rPr>
              <a:t>mengisi</a:t>
            </a:r>
            <a:r>
              <a:rPr lang="en-US" sz="1800" dirty="0">
                <a:latin typeface="Raleway" pitchFamily="2" charset="0"/>
              </a:rPr>
              <a:t> </a:t>
            </a:r>
            <a:r>
              <a:rPr lang="en-US" sz="1800" dirty="0" err="1">
                <a:latin typeface="Raleway" pitchFamily="2" charset="0"/>
              </a:rPr>
              <a:t>areakosong</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konten</a:t>
            </a:r>
            <a:r>
              <a:rPr lang="en-US" sz="1800" dirty="0">
                <a:latin typeface="Raleway" pitchFamily="2" charset="0"/>
              </a:rPr>
              <a:t> yang </a:t>
            </a:r>
            <a:r>
              <a:rPr lang="en-US" sz="1800" dirty="0" err="1">
                <a:latin typeface="Raleway" pitchFamily="2" charset="0"/>
              </a:rPr>
              <a:t>secara</a:t>
            </a:r>
            <a:r>
              <a:rPr lang="en-US" sz="1800" dirty="0">
                <a:latin typeface="Raleway" pitchFamily="2" charset="0"/>
              </a:rPr>
              <a:t> </a:t>
            </a:r>
            <a:r>
              <a:rPr lang="en-US" sz="1800" dirty="0" err="1">
                <a:latin typeface="Raleway" pitchFamily="2" charset="0"/>
              </a:rPr>
              <a:t>semantik</a:t>
            </a:r>
            <a:r>
              <a:rPr lang="en-US" sz="1800" dirty="0">
                <a:latin typeface="Raleway" pitchFamily="2" charset="0"/>
              </a:rPr>
              <a:t> </a:t>
            </a:r>
            <a:r>
              <a:rPr lang="en-US" sz="1800" dirty="0" err="1">
                <a:latin typeface="Raleway" pitchFamily="2" charset="0"/>
              </a:rPr>
              <a:t>konsistenseperti</a:t>
            </a:r>
            <a:r>
              <a:rPr lang="en-US" sz="1800" dirty="0">
                <a:latin typeface="Raleway" pitchFamily="2" charset="0"/>
              </a:rPr>
              <a:t> </a:t>
            </a:r>
            <a:r>
              <a:rPr lang="en-US" sz="1800" dirty="0" err="1">
                <a:latin typeface="Raleway" pitchFamily="2" charset="0"/>
              </a:rPr>
              <a:t>melanjutkan</a:t>
            </a:r>
            <a:r>
              <a:rPr lang="en-US" sz="1800" dirty="0">
                <a:latin typeface="Raleway" pitchFamily="2" charset="0"/>
              </a:rPr>
              <a:t> </a:t>
            </a:r>
            <a:r>
              <a:rPr lang="en-US" sz="1800" dirty="0" err="1">
                <a:latin typeface="Raleway" pitchFamily="2" charset="0"/>
              </a:rPr>
              <a:t>pola</a:t>
            </a:r>
            <a:r>
              <a:rPr lang="en-US" sz="1800" dirty="0">
                <a:latin typeface="Raleway" pitchFamily="2" charset="0"/>
              </a:rPr>
              <a:t> </a:t>
            </a:r>
            <a:r>
              <a:rPr lang="en-US" sz="1800" dirty="0" err="1">
                <a:latin typeface="Raleway" pitchFamily="2" charset="0"/>
              </a:rPr>
              <a:t>dinding</a:t>
            </a:r>
            <a:r>
              <a:rPr lang="en-US" sz="1800" dirty="0">
                <a:latin typeface="Raleway" pitchFamily="2" charset="0"/>
              </a:rPr>
              <a:t> bata-</a:t>
            </a:r>
            <a:r>
              <a:rPr lang="en-US" sz="1800" dirty="0" err="1">
                <a:latin typeface="Raleway" pitchFamily="2" charset="0"/>
              </a:rPr>
              <a:t>bukan</a:t>
            </a:r>
            <a:r>
              <a:rPr lang="en-US" sz="1800" dirty="0">
                <a:latin typeface="Raleway" pitchFamily="2" charset="0"/>
              </a:rPr>
              <a:t> </a:t>
            </a:r>
            <a:r>
              <a:rPr lang="en-US" sz="1800" dirty="0" err="1">
                <a:latin typeface="Raleway" pitchFamily="2" charset="0"/>
              </a:rPr>
              <a:t>sekadarinterpolasi</a:t>
            </a:r>
            <a:r>
              <a:rPr lang="en-US" sz="1800" dirty="0">
                <a:latin typeface="Raleway" pitchFamily="2" charset="0"/>
              </a:rPr>
              <a:t> </a:t>
            </a:r>
            <a:r>
              <a:rPr lang="en-US" sz="1800" dirty="0" err="1">
                <a:latin typeface="Raleway" pitchFamily="2" charset="0"/>
              </a:rPr>
              <a:t>lokal</a:t>
            </a:r>
            <a:r>
              <a:rPr lang="en-US" sz="1800" dirty="0">
                <a:latin typeface="Raleway" pitchFamily="2" charset="0"/>
              </a:rPr>
              <a:t>.</a:t>
            </a:r>
          </a:p>
        </p:txBody>
      </p:sp>
      <p:sp>
        <p:nvSpPr>
          <p:cNvPr id="11" name="Title 7">
            <a:extLst>
              <a:ext uri="{FF2B5EF4-FFF2-40B4-BE49-F238E27FC236}">
                <a16:creationId xmlns:a16="http://schemas.microsoft.com/office/drawing/2014/main" id="{A01EB6A0-9739-FA7F-62C8-3A2275A0D5ED}"/>
              </a:ext>
            </a:extLst>
          </p:cNvPr>
          <p:cNvSpPr txBox="1">
            <a:spLocks/>
          </p:cNvSpPr>
          <p:nvPr/>
        </p:nvSpPr>
        <p:spPr>
          <a:xfrm>
            <a:off x="403069" y="6700879"/>
            <a:ext cx="4788310" cy="63680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3200" dirty="0" err="1"/>
              <a:t>Diferensiasi</a:t>
            </a:r>
            <a:r>
              <a:rPr lang="en-US" sz="3200" dirty="0"/>
              <a:t> Teknis </a:t>
            </a:r>
          </a:p>
        </p:txBody>
      </p:sp>
      <p:pic>
        <p:nvPicPr>
          <p:cNvPr id="13" name="Picture 12">
            <a:extLst>
              <a:ext uri="{FF2B5EF4-FFF2-40B4-BE49-F238E27FC236}">
                <a16:creationId xmlns:a16="http://schemas.microsoft.com/office/drawing/2014/main" id="{9BD3C509-EFFB-6F4A-58E3-B22976CE8EDC}"/>
              </a:ext>
            </a:extLst>
          </p:cNvPr>
          <p:cNvPicPr>
            <a:picLocks noChangeAspect="1"/>
          </p:cNvPicPr>
          <p:nvPr/>
        </p:nvPicPr>
        <p:blipFill>
          <a:blip r:embed="rId3"/>
          <a:stretch>
            <a:fillRect/>
          </a:stretch>
        </p:blipFill>
        <p:spPr>
          <a:xfrm>
            <a:off x="9730721" y="4253763"/>
            <a:ext cx="2942779" cy="2942779"/>
          </a:xfrm>
          <a:prstGeom prst="rect">
            <a:avLst/>
          </a:prstGeom>
        </p:spPr>
      </p:pic>
      <p:pic>
        <p:nvPicPr>
          <p:cNvPr id="14" name="object 2">
            <a:extLst>
              <a:ext uri="{FF2B5EF4-FFF2-40B4-BE49-F238E27FC236}">
                <a16:creationId xmlns:a16="http://schemas.microsoft.com/office/drawing/2014/main" id="{BB79BBF5-5A06-5159-3B89-D915DA83B52A}"/>
              </a:ext>
            </a:extLst>
          </p:cNvPr>
          <p:cNvPicPr/>
          <p:nvPr/>
        </p:nvPicPr>
        <p:blipFill>
          <a:blip r:embed="rId4" cstate="print"/>
          <a:stretch>
            <a:fillRect/>
          </a:stretch>
        </p:blipFill>
        <p:spPr>
          <a:xfrm>
            <a:off x="12832964" y="5433377"/>
            <a:ext cx="1282700" cy="508000"/>
          </a:xfrm>
          <a:prstGeom prst="rect">
            <a:avLst/>
          </a:prstGeom>
        </p:spPr>
      </p:pic>
      <p:pic>
        <p:nvPicPr>
          <p:cNvPr id="18" name="Picture 17">
            <a:extLst>
              <a:ext uri="{FF2B5EF4-FFF2-40B4-BE49-F238E27FC236}">
                <a16:creationId xmlns:a16="http://schemas.microsoft.com/office/drawing/2014/main" id="{52A7987D-A52E-C8A9-F75F-B0173FFA93D6}"/>
              </a:ext>
            </a:extLst>
          </p:cNvPr>
          <p:cNvPicPr>
            <a:picLocks noChangeAspect="1"/>
          </p:cNvPicPr>
          <p:nvPr/>
        </p:nvPicPr>
        <p:blipFill>
          <a:blip r:embed="rId5"/>
          <a:stretch>
            <a:fillRect/>
          </a:stretch>
        </p:blipFill>
        <p:spPr>
          <a:xfrm>
            <a:off x="14463299" y="4253763"/>
            <a:ext cx="2942779" cy="2942779"/>
          </a:xfrm>
          <a:prstGeom prst="rect">
            <a:avLst/>
          </a:prstGeom>
        </p:spPr>
      </p:pic>
    </p:spTree>
    <p:extLst>
      <p:ext uri="{BB962C8B-B14F-4D97-AF65-F5344CB8AC3E}">
        <p14:creationId xmlns:p14="http://schemas.microsoft.com/office/powerpoint/2010/main" val="66502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6C864-E26C-6E3B-4EAF-CF05F6A031D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89E2D96-4523-B45C-5C67-8C2B547E4122}"/>
              </a:ext>
            </a:extLst>
          </p:cNvPr>
          <p:cNvSpPr>
            <a:spLocks noGrp="1"/>
          </p:cNvSpPr>
          <p:nvPr>
            <p:ph type="sldNum" sz="quarter" idx="4"/>
          </p:nvPr>
        </p:nvSpPr>
        <p:spPr/>
        <p:txBody>
          <a:bodyPr/>
          <a:lstStyle/>
          <a:p>
            <a:fld id="{12429C09-48BD-4E45-86A5-D2E299998578}" type="slidenum">
              <a:rPr lang="en-ID" smtClean="0"/>
              <a:pPr/>
              <a:t>3</a:t>
            </a:fld>
            <a:endParaRPr lang="en-ID"/>
          </a:p>
        </p:txBody>
      </p:sp>
      <p:sp>
        <p:nvSpPr>
          <p:cNvPr id="8" name="Title 7">
            <a:extLst>
              <a:ext uri="{FF2B5EF4-FFF2-40B4-BE49-F238E27FC236}">
                <a16:creationId xmlns:a16="http://schemas.microsoft.com/office/drawing/2014/main" id="{5F003F10-AB7D-C503-CAAF-5792EE54E315}"/>
              </a:ext>
            </a:extLst>
          </p:cNvPr>
          <p:cNvSpPr>
            <a:spLocks noGrp="1"/>
          </p:cNvSpPr>
          <p:nvPr>
            <p:ph type="title"/>
          </p:nvPr>
        </p:nvSpPr>
        <p:spPr>
          <a:xfrm>
            <a:off x="899595" y="1393022"/>
            <a:ext cx="15620563" cy="636805"/>
          </a:xfrm>
        </p:spPr>
        <p:txBody>
          <a:bodyPr>
            <a:noAutofit/>
          </a:bodyPr>
          <a:lstStyle/>
          <a:p>
            <a:pPr algn="ctr"/>
            <a:r>
              <a:rPr lang="en-US" sz="3200" dirty="0"/>
              <a:t>PRESISI EKSTRAKSI SUBJEK VIA U-2-NET MATTING</a:t>
            </a:r>
          </a:p>
        </p:txBody>
      </p:sp>
      <p:sp>
        <p:nvSpPr>
          <p:cNvPr id="5" name="object 6">
            <a:extLst>
              <a:ext uri="{FF2B5EF4-FFF2-40B4-BE49-F238E27FC236}">
                <a16:creationId xmlns:a16="http://schemas.microsoft.com/office/drawing/2014/main" id="{1443355A-E062-A7D6-20AD-3BD0081CDDBC}"/>
              </a:ext>
            </a:extLst>
          </p:cNvPr>
          <p:cNvSpPr txBox="1"/>
          <p:nvPr/>
        </p:nvSpPr>
        <p:spPr>
          <a:xfrm>
            <a:off x="651332" y="5833990"/>
            <a:ext cx="16117091" cy="745717"/>
          </a:xfrm>
          <a:prstGeom prst="rect">
            <a:avLst/>
          </a:prstGeom>
        </p:spPr>
        <p:txBody>
          <a:bodyPr vert="horz" wrap="square" lIns="0" tIns="189865" rIns="0" bIns="0" rtlCol="0">
            <a:spAutoFit/>
          </a:bodyPr>
          <a:lstStyle/>
          <a:p>
            <a:pPr marL="90170" algn="ctr">
              <a:spcBef>
                <a:spcPts val="1495"/>
              </a:spcBef>
              <a:tabLst>
                <a:tab pos="1550670" algn="l"/>
              </a:tabLst>
            </a:pPr>
            <a:r>
              <a:rPr lang="en-US" sz="1800" dirty="0">
                <a:latin typeface="Raleway" pitchFamily="2" charset="0"/>
              </a:rPr>
              <a:t>Proses matting </a:t>
            </a:r>
            <a:r>
              <a:rPr lang="en-US" sz="1800" dirty="0" err="1">
                <a:latin typeface="Raleway" pitchFamily="2" charset="0"/>
              </a:rPr>
              <a:t>dieksekusi</a:t>
            </a:r>
            <a:r>
              <a:rPr lang="en-US" sz="1800" dirty="0">
                <a:latin typeface="Raleway" pitchFamily="2" charset="0"/>
              </a:rPr>
              <a:t> oleh library </a:t>
            </a:r>
            <a:r>
              <a:rPr lang="en-US" sz="1800" dirty="0" err="1">
                <a:latin typeface="Raleway" pitchFamily="2" charset="0"/>
              </a:rPr>
              <a:t>rembg</a:t>
            </a:r>
            <a:r>
              <a:rPr lang="en-US" sz="1800" dirty="0">
                <a:latin typeface="Raleway" pitchFamily="2" charset="0"/>
              </a:rPr>
              <a:t>, </a:t>
            </a:r>
            <a:r>
              <a:rPr lang="en-US" sz="1800" dirty="0" err="1">
                <a:latin typeface="Raleway" pitchFamily="2" charset="0"/>
              </a:rPr>
              <a:t>sebuah</a:t>
            </a:r>
            <a:r>
              <a:rPr lang="en-US" sz="1800" dirty="0">
                <a:latin typeface="Raleway" pitchFamily="2" charset="0"/>
              </a:rPr>
              <a:t> high-level wrapper </a:t>
            </a:r>
            <a:r>
              <a:rPr lang="en-US" sz="1800" dirty="0" err="1">
                <a:latin typeface="Raleway" pitchFamily="2" charset="0"/>
              </a:rPr>
              <a:t>untuk</a:t>
            </a:r>
            <a:r>
              <a:rPr lang="en-US" sz="1800" dirty="0">
                <a:latin typeface="Raleway" pitchFamily="2" charset="0"/>
              </a:rPr>
              <a:t> model </a:t>
            </a:r>
            <a:r>
              <a:rPr lang="en-US" sz="1800" dirty="0" err="1">
                <a:latin typeface="Raleway" pitchFamily="2" charset="0"/>
              </a:rPr>
              <a:t>segmentasi</a:t>
            </a:r>
            <a:r>
              <a:rPr lang="en-US" sz="1800" dirty="0">
                <a:latin typeface="Raleway" pitchFamily="2" charset="0"/>
              </a:rPr>
              <a:t> U-2-Net. </a:t>
            </a:r>
            <a:r>
              <a:rPr lang="en-US" sz="1800" dirty="0" err="1">
                <a:latin typeface="Raleway" pitchFamily="2" charset="0"/>
              </a:rPr>
              <a:t>Fungsi</a:t>
            </a:r>
            <a:r>
              <a:rPr lang="en-US" sz="1800" dirty="0">
                <a:latin typeface="Raleway" pitchFamily="2" charset="0"/>
              </a:rPr>
              <a:t> remove() </a:t>
            </a:r>
            <a:r>
              <a:rPr lang="en-US" sz="1800" dirty="0" err="1">
                <a:latin typeface="Raleway" pitchFamily="2" charset="0"/>
              </a:rPr>
              <a:t>menghasilkan</a:t>
            </a:r>
            <a:r>
              <a:rPr lang="en-US" sz="1800" dirty="0">
                <a:latin typeface="Raleway" pitchFamily="2" charset="0"/>
              </a:rPr>
              <a:t> output RGBA, di mana </a:t>
            </a:r>
            <a:r>
              <a:rPr lang="en-US" sz="1800" dirty="0" err="1">
                <a:latin typeface="Raleway" pitchFamily="2" charset="0"/>
              </a:rPr>
              <a:t>komponen</a:t>
            </a:r>
            <a:r>
              <a:rPr lang="en-US" sz="1800" dirty="0">
                <a:latin typeface="Raleway" pitchFamily="2" charset="0"/>
              </a:rPr>
              <a:t> </a:t>
            </a:r>
            <a:r>
              <a:rPr lang="en-US" sz="1800" dirty="0" err="1">
                <a:latin typeface="Raleway" pitchFamily="2" charset="0"/>
              </a:rPr>
              <a:t>krusialnya</a:t>
            </a:r>
            <a:r>
              <a:rPr lang="en-US" sz="1800" dirty="0">
                <a:latin typeface="Raleway" pitchFamily="2" charset="0"/>
              </a:rPr>
              <a:t> </a:t>
            </a:r>
            <a:r>
              <a:rPr lang="en-US" sz="1800" dirty="0" err="1">
                <a:latin typeface="Raleway" pitchFamily="2" charset="0"/>
              </a:rPr>
              <a:t>adalah</a:t>
            </a:r>
            <a:r>
              <a:rPr lang="en-US" sz="1800" dirty="0">
                <a:latin typeface="Raleway" pitchFamily="2" charset="0"/>
              </a:rPr>
              <a:t> Alpha Channel yang </a:t>
            </a:r>
            <a:r>
              <a:rPr lang="en-US" sz="1800" dirty="0" err="1">
                <a:latin typeface="Raleway" pitchFamily="2" charset="0"/>
              </a:rPr>
              <a:t>presisi</a:t>
            </a:r>
            <a:r>
              <a:rPr lang="en-US" sz="1800" dirty="0">
                <a:latin typeface="Raleway" pitchFamily="2" charset="0"/>
              </a:rPr>
              <a:t>.</a:t>
            </a:r>
            <a:endParaRPr sz="1800" dirty="0">
              <a:latin typeface="Raleway" pitchFamily="2" charset="0"/>
              <a:cs typeface="Arial MT"/>
            </a:endParaRPr>
          </a:p>
        </p:txBody>
      </p:sp>
      <p:pic>
        <p:nvPicPr>
          <p:cNvPr id="4" name="Picture 3">
            <a:extLst>
              <a:ext uri="{FF2B5EF4-FFF2-40B4-BE49-F238E27FC236}">
                <a16:creationId xmlns:a16="http://schemas.microsoft.com/office/drawing/2014/main" id="{9D24CE0F-24B9-A9A4-D5CE-2F29F4354123}"/>
              </a:ext>
            </a:extLst>
          </p:cNvPr>
          <p:cNvPicPr>
            <a:picLocks noChangeAspect="1"/>
          </p:cNvPicPr>
          <p:nvPr/>
        </p:nvPicPr>
        <p:blipFill>
          <a:blip r:embed="rId2"/>
          <a:stretch>
            <a:fillRect/>
          </a:stretch>
        </p:blipFill>
        <p:spPr>
          <a:xfrm>
            <a:off x="4659235" y="6805805"/>
            <a:ext cx="8386454" cy="745717"/>
          </a:xfrm>
          <a:prstGeom prst="rect">
            <a:avLst/>
          </a:prstGeom>
        </p:spPr>
      </p:pic>
      <p:sp>
        <p:nvSpPr>
          <p:cNvPr id="7" name="object 6">
            <a:extLst>
              <a:ext uri="{FF2B5EF4-FFF2-40B4-BE49-F238E27FC236}">
                <a16:creationId xmlns:a16="http://schemas.microsoft.com/office/drawing/2014/main" id="{7BAC3D51-8DD5-A7CF-D798-02B3580187DF}"/>
              </a:ext>
            </a:extLst>
          </p:cNvPr>
          <p:cNvSpPr txBox="1"/>
          <p:nvPr/>
        </p:nvSpPr>
        <p:spPr>
          <a:xfrm>
            <a:off x="651332" y="7632062"/>
            <a:ext cx="16117091" cy="745717"/>
          </a:xfrm>
          <a:prstGeom prst="rect">
            <a:avLst/>
          </a:prstGeom>
        </p:spPr>
        <p:txBody>
          <a:bodyPr vert="horz" wrap="square" lIns="0" tIns="189865" rIns="0" bIns="0" rtlCol="0">
            <a:spAutoFit/>
          </a:bodyPr>
          <a:lstStyle/>
          <a:p>
            <a:pPr marL="90170" algn="ctr">
              <a:spcBef>
                <a:spcPts val="1495"/>
              </a:spcBef>
              <a:tabLst>
                <a:tab pos="1550670" algn="l"/>
              </a:tabLst>
            </a:pPr>
            <a:r>
              <a:rPr lang="en-US" sz="1800" dirty="0">
                <a:latin typeface="Raleway" pitchFamily="2" charset="0"/>
              </a:rPr>
              <a:t>Model U-2-Net </a:t>
            </a:r>
            <a:r>
              <a:rPr lang="en-US" sz="1800" dirty="0" err="1">
                <a:latin typeface="Raleway" pitchFamily="2" charset="0"/>
              </a:rPr>
              <a:t>memprediksi</a:t>
            </a:r>
            <a:r>
              <a:rPr lang="en-US" sz="1800" dirty="0">
                <a:latin typeface="Raleway" pitchFamily="2" charset="0"/>
              </a:rPr>
              <a:t> </a:t>
            </a:r>
            <a:r>
              <a:rPr lang="en-US" sz="1800" dirty="0" err="1">
                <a:latin typeface="Raleway" pitchFamily="2" charset="0"/>
              </a:rPr>
              <a:t>probabilitas</a:t>
            </a:r>
            <a:r>
              <a:rPr lang="en-US" sz="1800" dirty="0">
                <a:latin typeface="Raleway" pitchFamily="2" charset="0"/>
              </a:rPr>
              <a:t> </a:t>
            </a:r>
            <a:r>
              <a:rPr lang="en-US" sz="1800" dirty="0" err="1">
                <a:latin typeface="Raleway" pitchFamily="2" charset="0"/>
              </a:rPr>
              <a:t>setiap</a:t>
            </a:r>
            <a:r>
              <a:rPr lang="en-US" sz="1800" dirty="0">
                <a:latin typeface="Raleway" pitchFamily="2" charset="0"/>
              </a:rPr>
              <a:t> </a:t>
            </a:r>
            <a:r>
              <a:rPr lang="en-US" sz="1800" dirty="0" err="1">
                <a:latin typeface="Raleway" pitchFamily="2" charset="0"/>
              </a:rPr>
              <a:t>piksel</a:t>
            </a:r>
            <a:r>
              <a:rPr lang="en-US" sz="1800" dirty="0">
                <a:latin typeface="Raleway" pitchFamily="2" charset="0"/>
              </a:rPr>
              <a:t> </a:t>
            </a:r>
            <a:r>
              <a:rPr lang="en-US" sz="1800" dirty="0" err="1">
                <a:latin typeface="Raleway" pitchFamily="2" charset="0"/>
              </a:rPr>
              <a:t>sebagai</a:t>
            </a:r>
            <a:r>
              <a:rPr lang="en-US" sz="1800" dirty="0">
                <a:latin typeface="Raleway" pitchFamily="2" charset="0"/>
              </a:rPr>
              <a:t> foreground. Nilai alpha 255 </a:t>
            </a:r>
            <a:r>
              <a:rPr lang="en-US" sz="1800" dirty="0" err="1">
                <a:latin typeface="Raleway" pitchFamily="2" charset="0"/>
              </a:rPr>
              <a:t>menandakan</a:t>
            </a:r>
            <a:r>
              <a:rPr lang="en-US" sz="1800" dirty="0">
                <a:latin typeface="Raleway" pitchFamily="2" charset="0"/>
              </a:rPr>
              <a:t> foreground </a:t>
            </a:r>
            <a:r>
              <a:rPr lang="en-US" sz="1800" dirty="0" err="1">
                <a:latin typeface="Raleway" pitchFamily="2" charset="0"/>
              </a:rPr>
              <a:t>murni</a:t>
            </a:r>
            <a:r>
              <a:rPr lang="en-US" sz="1800" dirty="0">
                <a:latin typeface="Raleway" pitchFamily="2" charset="0"/>
              </a:rPr>
              <a:t>, 0 </a:t>
            </a:r>
            <a:r>
              <a:rPr lang="en-US" sz="1800" dirty="0" err="1">
                <a:latin typeface="Raleway" pitchFamily="2" charset="0"/>
              </a:rPr>
              <a:t>untuk</a:t>
            </a:r>
            <a:r>
              <a:rPr lang="en-US" sz="1800" dirty="0">
                <a:latin typeface="Raleway" pitchFamily="2" charset="0"/>
              </a:rPr>
              <a:t> background, dan </a:t>
            </a:r>
            <a:r>
              <a:rPr lang="en-US" sz="1800" dirty="0" err="1">
                <a:latin typeface="Raleway" pitchFamily="2" charset="0"/>
              </a:rPr>
              <a:t>nilai</a:t>
            </a:r>
            <a:r>
              <a:rPr lang="en-US" sz="1800" dirty="0">
                <a:latin typeface="Raleway" pitchFamily="2" charset="0"/>
              </a:rPr>
              <a:t> di </a:t>
            </a:r>
            <a:r>
              <a:rPr lang="en-US" sz="1800" dirty="0" err="1">
                <a:latin typeface="Raleway" pitchFamily="2" charset="0"/>
              </a:rPr>
              <a:t>antaranya</a:t>
            </a:r>
            <a:r>
              <a:rPr lang="en-US" sz="1800" dirty="0">
                <a:latin typeface="Raleway" pitchFamily="2" charset="0"/>
              </a:rPr>
              <a:t> </a:t>
            </a:r>
            <a:r>
              <a:rPr lang="en-US" sz="1800" dirty="0" err="1">
                <a:latin typeface="Raleway" pitchFamily="2" charset="0"/>
              </a:rPr>
              <a:t>untuk</a:t>
            </a:r>
            <a:r>
              <a:rPr lang="en-US" sz="1800" dirty="0">
                <a:latin typeface="Raleway" pitchFamily="2" charset="0"/>
              </a:rPr>
              <a:t> area </a:t>
            </a:r>
            <a:r>
              <a:rPr lang="en-US" sz="1800" dirty="0" err="1">
                <a:latin typeface="Raleway" pitchFamily="2" charset="0"/>
              </a:rPr>
              <a:t>transisi</a:t>
            </a:r>
            <a:r>
              <a:rPr lang="en-US" sz="1800" dirty="0">
                <a:latin typeface="Raleway" pitchFamily="2" charset="0"/>
              </a:rPr>
              <a:t> (</a:t>
            </a:r>
            <a:r>
              <a:rPr lang="en-US" sz="1800" dirty="0" err="1">
                <a:latin typeface="Raleway" pitchFamily="2" charset="0"/>
              </a:rPr>
              <a:t>seperti</a:t>
            </a:r>
            <a:r>
              <a:rPr lang="en-US" sz="1800" dirty="0">
                <a:latin typeface="Raleway" pitchFamily="2" charset="0"/>
              </a:rPr>
              <a:t> </a:t>
            </a:r>
            <a:r>
              <a:rPr lang="en-US" sz="1800" dirty="0" err="1">
                <a:latin typeface="Raleway" pitchFamily="2" charset="0"/>
              </a:rPr>
              <a:t>tepi</a:t>
            </a:r>
            <a:r>
              <a:rPr lang="en-US" sz="1800" dirty="0">
                <a:latin typeface="Raleway" pitchFamily="2" charset="0"/>
              </a:rPr>
              <a:t> </a:t>
            </a:r>
            <a:r>
              <a:rPr lang="en-US" sz="1800" dirty="0" err="1">
                <a:latin typeface="Raleway" pitchFamily="2" charset="0"/>
              </a:rPr>
              <a:t>rambut</a:t>
            </a:r>
            <a:r>
              <a:rPr lang="en-US" sz="1800" dirty="0">
                <a:latin typeface="Raleway" pitchFamily="2" charset="0"/>
              </a:rPr>
              <a:t>), yang vital </a:t>
            </a:r>
            <a:r>
              <a:rPr lang="en-US" sz="1800" dirty="0" err="1">
                <a:latin typeface="Raleway" pitchFamily="2" charset="0"/>
              </a:rPr>
              <a:t>untuk</a:t>
            </a:r>
            <a:r>
              <a:rPr lang="en-US" sz="1800" dirty="0">
                <a:latin typeface="Raleway" pitchFamily="2" charset="0"/>
              </a:rPr>
              <a:t> alpha blending yang </a:t>
            </a:r>
            <a:r>
              <a:rPr lang="en-US" sz="1800" dirty="0" err="1">
                <a:latin typeface="Raleway" pitchFamily="2" charset="0"/>
              </a:rPr>
              <a:t>mulus</a:t>
            </a:r>
            <a:r>
              <a:rPr lang="en-US" sz="1800" dirty="0">
                <a:latin typeface="Raleway" pitchFamily="2" charset="0"/>
              </a:rPr>
              <a:t> </a:t>
            </a:r>
            <a:r>
              <a:rPr lang="en-US" sz="1800" dirty="0" err="1">
                <a:latin typeface="Raleway" pitchFamily="2" charset="0"/>
              </a:rPr>
              <a:t>saat</a:t>
            </a:r>
            <a:r>
              <a:rPr lang="en-US" sz="1800" dirty="0">
                <a:latin typeface="Raleway" pitchFamily="2" charset="0"/>
              </a:rPr>
              <a:t> compositing.</a:t>
            </a:r>
            <a:endParaRPr sz="1800" dirty="0">
              <a:latin typeface="Raleway" pitchFamily="2" charset="0"/>
              <a:cs typeface="Arial MT"/>
            </a:endParaRPr>
          </a:p>
        </p:txBody>
      </p:sp>
      <p:pic>
        <p:nvPicPr>
          <p:cNvPr id="15" name="Picture 14">
            <a:extLst>
              <a:ext uri="{FF2B5EF4-FFF2-40B4-BE49-F238E27FC236}">
                <a16:creationId xmlns:a16="http://schemas.microsoft.com/office/drawing/2014/main" id="{E135D4DF-633B-A286-D058-A393CE9A1C82}"/>
              </a:ext>
            </a:extLst>
          </p:cNvPr>
          <p:cNvPicPr>
            <a:picLocks noChangeAspect="1"/>
          </p:cNvPicPr>
          <p:nvPr/>
        </p:nvPicPr>
        <p:blipFill>
          <a:blip r:embed="rId3"/>
          <a:stretch>
            <a:fillRect/>
          </a:stretch>
        </p:blipFill>
        <p:spPr>
          <a:xfrm>
            <a:off x="4659235" y="1909221"/>
            <a:ext cx="2684145" cy="3578860"/>
          </a:xfrm>
          <a:prstGeom prst="rect">
            <a:avLst/>
          </a:prstGeom>
        </p:spPr>
      </p:pic>
      <p:pic>
        <p:nvPicPr>
          <p:cNvPr id="17" name="Picture 16">
            <a:extLst>
              <a:ext uri="{FF2B5EF4-FFF2-40B4-BE49-F238E27FC236}">
                <a16:creationId xmlns:a16="http://schemas.microsoft.com/office/drawing/2014/main" id="{9CEF3FB0-9CA5-02BE-CFA1-CFEBBD68C949}"/>
              </a:ext>
            </a:extLst>
          </p:cNvPr>
          <p:cNvPicPr>
            <a:picLocks noChangeAspect="1"/>
          </p:cNvPicPr>
          <p:nvPr/>
        </p:nvPicPr>
        <p:blipFill>
          <a:blip r:embed="rId4"/>
          <a:stretch>
            <a:fillRect/>
          </a:stretch>
        </p:blipFill>
        <p:spPr>
          <a:xfrm>
            <a:off x="8852463" y="1701219"/>
            <a:ext cx="3720538" cy="3720538"/>
          </a:xfrm>
          <a:prstGeom prst="rect">
            <a:avLst/>
          </a:prstGeom>
        </p:spPr>
      </p:pic>
    </p:spTree>
    <p:extLst>
      <p:ext uri="{BB962C8B-B14F-4D97-AF65-F5344CB8AC3E}">
        <p14:creationId xmlns:p14="http://schemas.microsoft.com/office/powerpoint/2010/main" val="118126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BEF07-242B-1A42-D367-96E2B23BC23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8595303-8EF6-791F-FDB4-8BD981743B2D}"/>
              </a:ext>
            </a:extLst>
          </p:cNvPr>
          <p:cNvSpPr>
            <a:spLocks noGrp="1"/>
          </p:cNvSpPr>
          <p:nvPr>
            <p:ph type="sldNum" sz="quarter" idx="4"/>
          </p:nvPr>
        </p:nvSpPr>
        <p:spPr/>
        <p:txBody>
          <a:bodyPr/>
          <a:lstStyle/>
          <a:p>
            <a:fld id="{12429C09-48BD-4E45-86A5-D2E299998578}" type="slidenum">
              <a:rPr lang="en-ID" smtClean="0"/>
              <a:pPr/>
              <a:t>4</a:t>
            </a:fld>
            <a:endParaRPr lang="en-ID"/>
          </a:p>
        </p:txBody>
      </p:sp>
      <p:sp>
        <p:nvSpPr>
          <p:cNvPr id="8" name="Title 7">
            <a:extLst>
              <a:ext uri="{FF2B5EF4-FFF2-40B4-BE49-F238E27FC236}">
                <a16:creationId xmlns:a16="http://schemas.microsoft.com/office/drawing/2014/main" id="{4D6A8C1B-16E0-C431-D516-311830391CA9}"/>
              </a:ext>
            </a:extLst>
          </p:cNvPr>
          <p:cNvSpPr>
            <a:spLocks noGrp="1"/>
          </p:cNvSpPr>
          <p:nvPr>
            <p:ph type="title"/>
          </p:nvPr>
        </p:nvSpPr>
        <p:spPr>
          <a:xfrm>
            <a:off x="651332" y="1652992"/>
            <a:ext cx="15620563" cy="636805"/>
          </a:xfrm>
        </p:spPr>
        <p:txBody>
          <a:bodyPr>
            <a:noAutofit/>
          </a:bodyPr>
          <a:lstStyle/>
          <a:p>
            <a:r>
              <a:rPr lang="en-US" sz="3200" dirty="0"/>
              <a:t>MITIGASI ARTEFAK DENGAN STRATEGI MASK DILATION</a:t>
            </a:r>
          </a:p>
        </p:txBody>
      </p:sp>
      <p:sp>
        <p:nvSpPr>
          <p:cNvPr id="7" name="object 6">
            <a:extLst>
              <a:ext uri="{FF2B5EF4-FFF2-40B4-BE49-F238E27FC236}">
                <a16:creationId xmlns:a16="http://schemas.microsoft.com/office/drawing/2014/main" id="{998329E7-30BA-4298-C890-A94D29F5D151}"/>
              </a:ext>
            </a:extLst>
          </p:cNvPr>
          <p:cNvSpPr txBox="1"/>
          <p:nvPr/>
        </p:nvSpPr>
        <p:spPr>
          <a:xfrm>
            <a:off x="651332" y="2905704"/>
            <a:ext cx="6099988" cy="1299715"/>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a:latin typeface="Raleway" pitchFamily="2" charset="0"/>
              </a:rPr>
              <a:t>Mask yang </a:t>
            </a:r>
            <a:r>
              <a:rPr lang="en-US" sz="1800" dirty="0" err="1">
                <a:latin typeface="Raleway" pitchFamily="2" charset="0"/>
              </a:rPr>
              <a:t>diekstrak</a:t>
            </a:r>
            <a:r>
              <a:rPr lang="en-US" sz="1800" dirty="0">
                <a:latin typeface="Raleway" pitchFamily="2" charset="0"/>
              </a:rPr>
              <a:t> </a:t>
            </a:r>
            <a:r>
              <a:rPr lang="en-US" sz="1800" dirty="0" err="1">
                <a:latin typeface="Raleway" pitchFamily="2" charset="0"/>
              </a:rPr>
              <a:t>langsung</a:t>
            </a:r>
            <a:r>
              <a:rPr lang="en-US" sz="1800" dirty="0">
                <a:latin typeface="Raleway" pitchFamily="2" charset="0"/>
              </a:rPr>
              <a:t> </a:t>
            </a:r>
            <a:r>
              <a:rPr lang="en-US" sz="1800" dirty="0" err="1">
                <a:latin typeface="Raleway" pitchFamily="2" charset="0"/>
              </a:rPr>
              <a:t>dari</a:t>
            </a:r>
            <a:r>
              <a:rPr lang="en-US" sz="1800" dirty="0">
                <a:latin typeface="Raleway" pitchFamily="2" charset="0"/>
              </a:rPr>
              <a:t> alpha channel </a:t>
            </a:r>
            <a:r>
              <a:rPr lang="en-US" sz="1800" dirty="0" err="1">
                <a:latin typeface="Raleway" pitchFamily="2" charset="0"/>
              </a:rPr>
              <a:t>seringkali</a:t>
            </a:r>
            <a:r>
              <a:rPr lang="en-US" sz="1800" dirty="0">
                <a:latin typeface="Raleway" pitchFamily="2" charset="0"/>
              </a:rPr>
              <a:t> </a:t>
            </a:r>
            <a:r>
              <a:rPr lang="en-US" sz="1800" dirty="0" err="1">
                <a:latin typeface="Raleway" pitchFamily="2" charset="0"/>
              </a:rPr>
              <a:t>terlalu</a:t>
            </a:r>
            <a:r>
              <a:rPr lang="en-US" sz="1800" dirty="0">
                <a:latin typeface="Raleway" pitchFamily="2" charset="0"/>
              </a:rPr>
              <a:t> '</a:t>
            </a:r>
            <a:r>
              <a:rPr lang="en-US" sz="1800" dirty="0" err="1">
                <a:latin typeface="Raleway" pitchFamily="2" charset="0"/>
              </a:rPr>
              <a:t>ketat</a:t>
            </a:r>
            <a:r>
              <a:rPr lang="en-US" sz="1800" dirty="0">
                <a:latin typeface="Raleway" pitchFamily="2" charset="0"/>
              </a:rPr>
              <a:t>' dan </a:t>
            </a:r>
            <a:r>
              <a:rPr lang="en-US" sz="1800" dirty="0" err="1">
                <a:latin typeface="Raleway" pitchFamily="2" charset="0"/>
              </a:rPr>
              <a:t>presisi</a:t>
            </a:r>
            <a:r>
              <a:rPr lang="en-US" sz="1800" dirty="0">
                <a:latin typeface="Raleway" pitchFamily="2" charset="0"/>
              </a:rPr>
              <a:t>. Hal </a:t>
            </a:r>
            <a:r>
              <a:rPr lang="en-US" sz="1800" dirty="0" err="1">
                <a:latin typeface="Raleway" pitchFamily="2" charset="0"/>
              </a:rPr>
              <a:t>ini</a:t>
            </a:r>
            <a:r>
              <a:rPr lang="en-US" sz="1800" dirty="0">
                <a:latin typeface="Raleway" pitchFamily="2" charset="0"/>
              </a:rPr>
              <a:t> </a:t>
            </a:r>
            <a:r>
              <a:rPr lang="en-US" sz="1800" dirty="0" err="1">
                <a:latin typeface="Raleway" pitchFamily="2" charset="0"/>
              </a:rPr>
              <a:t>berisiko</a:t>
            </a:r>
            <a:r>
              <a:rPr lang="en-US" sz="1800" dirty="0">
                <a:latin typeface="Raleway" pitchFamily="2" charset="0"/>
              </a:rPr>
              <a:t> </a:t>
            </a:r>
            <a:r>
              <a:rPr lang="en-US" sz="1800" dirty="0" err="1">
                <a:latin typeface="Raleway" pitchFamily="2" charset="0"/>
              </a:rPr>
              <a:t>meninggalkan</a:t>
            </a:r>
            <a:r>
              <a:rPr lang="en-US" sz="1800" dirty="0">
                <a:latin typeface="Raleway" pitchFamily="2" charset="0"/>
              </a:rPr>
              <a:t> </a:t>
            </a:r>
            <a:r>
              <a:rPr lang="en-US" sz="1800" dirty="0" err="1">
                <a:latin typeface="Raleway" pitchFamily="2" charset="0"/>
              </a:rPr>
              <a:t>sisa</a:t>
            </a:r>
            <a:r>
              <a:rPr lang="en-US" sz="1800" dirty="0">
                <a:latin typeface="Raleway" pitchFamily="2" charset="0"/>
              </a:rPr>
              <a:t> </a:t>
            </a:r>
            <a:r>
              <a:rPr lang="en-US" sz="1800" dirty="0" err="1">
                <a:latin typeface="Raleway" pitchFamily="2" charset="0"/>
              </a:rPr>
              <a:t>piksel</a:t>
            </a:r>
            <a:r>
              <a:rPr lang="en-US" sz="1800" dirty="0">
                <a:latin typeface="Raleway" pitchFamily="2" charset="0"/>
              </a:rPr>
              <a:t> </a:t>
            </a:r>
            <a:r>
              <a:rPr lang="en-US" sz="1800" dirty="0" err="1">
                <a:latin typeface="Raleway" pitchFamily="2" charset="0"/>
              </a:rPr>
              <a:t>atau</a:t>
            </a:r>
            <a:r>
              <a:rPr lang="en-US" sz="1800" dirty="0">
                <a:latin typeface="Raleway" pitchFamily="2" charset="0"/>
              </a:rPr>
              <a:t> ‘ghosting artifacts' di </a:t>
            </a:r>
            <a:r>
              <a:rPr lang="en-US" sz="1800" dirty="0" err="1">
                <a:latin typeface="Raleway" pitchFamily="2" charset="0"/>
              </a:rPr>
              <a:t>tepian</a:t>
            </a:r>
            <a:r>
              <a:rPr lang="en-US" sz="1800" dirty="0">
                <a:latin typeface="Raleway" pitchFamily="2" charset="0"/>
              </a:rPr>
              <a:t> </a:t>
            </a:r>
            <a:r>
              <a:rPr lang="en-US" sz="1800" dirty="0" err="1">
                <a:latin typeface="Raleway" pitchFamily="2" charset="0"/>
              </a:rPr>
              <a:t>objek</a:t>
            </a:r>
            <a:r>
              <a:rPr lang="en-US" sz="1800" dirty="0">
                <a:latin typeface="Raleway" pitchFamily="2" charset="0"/>
              </a:rPr>
              <a:t> yang </a:t>
            </a:r>
            <a:r>
              <a:rPr lang="en-US" sz="1800" dirty="0" err="1">
                <a:latin typeface="Raleway" pitchFamily="2" charset="0"/>
              </a:rPr>
              <a:t>dihapus</a:t>
            </a:r>
            <a:r>
              <a:rPr lang="en-US" sz="1800" dirty="0">
                <a:latin typeface="Raleway" pitchFamily="2" charset="0"/>
              </a:rPr>
              <a:t> </a:t>
            </a:r>
            <a:r>
              <a:rPr lang="en-US" sz="1800" dirty="0" err="1">
                <a:latin typeface="Raleway" pitchFamily="2" charset="0"/>
              </a:rPr>
              <a:t>setelah</a:t>
            </a:r>
            <a:r>
              <a:rPr lang="en-US" sz="1800" dirty="0">
                <a:latin typeface="Raleway" pitchFamily="2" charset="0"/>
              </a:rPr>
              <a:t> proses inpainting.</a:t>
            </a:r>
            <a:endParaRPr sz="1800" dirty="0">
              <a:latin typeface="Raleway" pitchFamily="2" charset="0"/>
              <a:cs typeface="Arial MT"/>
            </a:endParaRPr>
          </a:p>
        </p:txBody>
      </p:sp>
      <p:sp>
        <p:nvSpPr>
          <p:cNvPr id="2" name="Title 7">
            <a:extLst>
              <a:ext uri="{FF2B5EF4-FFF2-40B4-BE49-F238E27FC236}">
                <a16:creationId xmlns:a16="http://schemas.microsoft.com/office/drawing/2014/main" id="{BAE389A8-4BEB-F97F-9533-03990758BF66}"/>
              </a:ext>
            </a:extLst>
          </p:cNvPr>
          <p:cNvSpPr txBox="1">
            <a:spLocks/>
          </p:cNvSpPr>
          <p:nvPr/>
        </p:nvSpPr>
        <p:spPr>
          <a:xfrm>
            <a:off x="651332" y="2412607"/>
            <a:ext cx="15620563" cy="63680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2800" dirty="0"/>
              <a:t>Problem: Ghosting Artifacts </a:t>
            </a:r>
          </a:p>
        </p:txBody>
      </p:sp>
      <p:sp>
        <p:nvSpPr>
          <p:cNvPr id="3" name="Title 7">
            <a:extLst>
              <a:ext uri="{FF2B5EF4-FFF2-40B4-BE49-F238E27FC236}">
                <a16:creationId xmlns:a16="http://schemas.microsoft.com/office/drawing/2014/main" id="{EDD370A6-E11E-B792-DF2D-635E998F9782}"/>
              </a:ext>
            </a:extLst>
          </p:cNvPr>
          <p:cNvSpPr txBox="1">
            <a:spLocks/>
          </p:cNvSpPr>
          <p:nvPr/>
        </p:nvSpPr>
        <p:spPr>
          <a:xfrm>
            <a:off x="651332" y="4577146"/>
            <a:ext cx="15620563" cy="63680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2800" dirty="0"/>
              <a:t>Solusi: </a:t>
            </a:r>
            <a:r>
              <a:rPr lang="en-US" sz="2800" dirty="0" err="1"/>
              <a:t>Operasi</a:t>
            </a:r>
            <a:r>
              <a:rPr lang="en-US" sz="2800" dirty="0"/>
              <a:t> </a:t>
            </a:r>
            <a:r>
              <a:rPr lang="en-US" sz="2800" dirty="0" err="1"/>
              <a:t>Morfologi</a:t>
            </a:r>
            <a:r>
              <a:rPr lang="en-US" sz="2800" dirty="0"/>
              <a:t> </a:t>
            </a:r>
            <a:r>
              <a:rPr lang="en-US" sz="2800" dirty="0" err="1"/>
              <a:t>Dilasi</a:t>
            </a:r>
            <a:r>
              <a:rPr lang="en-US" sz="2800" dirty="0"/>
              <a:t> </a:t>
            </a:r>
          </a:p>
        </p:txBody>
      </p:sp>
      <p:sp>
        <p:nvSpPr>
          <p:cNvPr id="9" name="object 6">
            <a:extLst>
              <a:ext uri="{FF2B5EF4-FFF2-40B4-BE49-F238E27FC236}">
                <a16:creationId xmlns:a16="http://schemas.microsoft.com/office/drawing/2014/main" id="{B451CE3D-B627-981E-E766-DDB05AABC709}"/>
              </a:ext>
            </a:extLst>
          </p:cNvPr>
          <p:cNvSpPr txBox="1"/>
          <p:nvPr/>
        </p:nvSpPr>
        <p:spPr>
          <a:xfrm>
            <a:off x="651332" y="5133406"/>
            <a:ext cx="6099988" cy="1299715"/>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Dengan</a:t>
            </a:r>
            <a:r>
              <a:rPr lang="en-US" sz="1800" dirty="0">
                <a:latin typeface="Raleway" pitchFamily="2" charset="0"/>
              </a:rPr>
              <a:t> OpenCV, </a:t>
            </a:r>
            <a:r>
              <a:rPr lang="en-US" sz="1800" dirty="0" err="1">
                <a:latin typeface="Raleway" pitchFamily="2" charset="0"/>
              </a:rPr>
              <a:t>kita</a:t>
            </a:r>
            <a:r>
              <a:rPr lang="en-US" sz="1800" dirty="0">
                <a:latin typeface="Raleway" pitchFamily="2" charset="0"/>
              </a:rPr>
              <a:t> </a:t>
            </a:r>
            <a:r>
              <a:rPr lang="en-US" sz="1800" dirty="0" err="1">
                <a:latin typeface="Raleway" pitchFamily="2" charset="0"/>
              </a:rPr>
              <a:t>melakukan</a:t>
            </a:r>
            <a:r>
              <a:rPr lang="en-US" sz="1800" dirty="0">
                <a:latin typeface="Raleway" pitchFamily="2" charset="0"/>
              </a:rPr>
              <a:t> </a:t>
            </a:r>
            <a:r>
              <a:rPr lang="en-US" sz="1800" dirty="0" err="1">
                <a:latin typeface="Raleway" pitchFamily="2" charset="0"/>
              </a:rPr>
              <a:t>operasi</a:t>
            </a:r>
            <a:r>
              <a:rPr lang="en-US" sz="1800" dirty="0">
                <a:latin typeface="Raleway" pitchFamily="2" charset="0"/>
              </a:rPr>
              <a:t> `dilate'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memperluas</a:t>
            </a:r>
            <a:r>
              <a:rPr lang="en-US" sz="1800" dirty="0">
                <a:latin typeface="Raleway" pitchFamily="2" charset="0"/>
              </a:rPr>
              <a:t> area </a:t>
            </a:r>
            <a:r>
              <a:rPr lang="en-US" sz="1800" dirty="0" err="1">
                <a:latin typeface="Raleway" pitchFamily="2" charset="0"/>
              </a:rPr>
              <a:t>piksel</a:t>
            </a:r>
            <a:r>
              <a:rPr lang="en-US" sz="1800" dirty="0">
                <a:latin typeface="Raleway" pitchFamily="2" charset="0"/>
              </a:rPr>
              <a:t> </a:t>
            </a:r>
            <a:r>
              <a:rPr lang="en-US" sz="1800" dirty="0" err="1">
                <a:latin typeface="Raleway" pitchFamily="2" charset="0"/>
              </a:rPr>
              <a:t>putih</a:t>
            </a:r>
            <a:r>
              <a:rPr lang="en-US" sz="1800" dirty="0">
                <a:latin typeface="Raleway" pitchFamily="2" charset="0"/>
              </a:rPr>
              <a:t> pada mask. Ini </a:t>
            </a:r>
            <a:r>
              <a:rPr lang="en-US" sz="1800" dirty="0" err="1">
                <a:latin typeface="Raleway" pitchFamily="2" charset="0"/>
              </a:rPr>
              <a:t>memberikan</a:t>
            </a:r>
            <a:r>
              <a:rPr lang="en-US" sz="1800" dirty="0">
                <a:latin typeface="Raleway" pitchFamily="2" charset="0"/>
              </a:rPr>
              <a:t> '</a:t>
            </a:r>
            <a:r>
              <a:rPr lang="en-US" sz="1800" dirty="0" err="1">
                <a:latin typeface="Raleway" pitchFamily="2" charset="0"/>
              </a:rPr>
              <a:t>ruang</a:t>
            </a:r>
            <a:r>
              <a:rPr lang="en-US" sz="1800" dirty="0">
                <a:latin typeface="Raleway" pitchFamily="2" charset="0"/>
              </a:rPr>
              <a:t> </a:t>
            </a:r>
            <a:r>
              <a:rPr lang="en-US" sz="1800" dirty="0" err="1">
                <a:latin typeface="Raleway" pitchFamily="2" charset="0"/>
              </a:rPr>
              <a:t>gerak</a:t>
            </a:r>
            <a:r>
              <a:rPr lang="en-US" sz="1800" dirty="0">
                <a:latin typeface="Raleway" pitchFamily="2" charset="0"/>
              </a:rPr>
              <a:t>' yang </a:t>
            </a:r>
            <a:r>
              <a:rPr lang="en-US" sz="1800" dirty="0" err="1">
                <a:latin typeface="Raleway" pitchFamily="2" charset="0"/>
              </a:rPr>
              <a:t>cukup</a:t>
            </a:r>
            <a:r>
              <a:rPr lang="en-US" sz="1800" dirty="0">
                <a:latin typeface="Raleway" pitchFamily="2" charset="0"/>
              </a:rPr>
              <a:t> </a:t>
            </a:r>
            <a:r>
              <a:rPr lang="en-US" sz="1800" dirty="0" err="1">
                <a:latin typeface="Raleway" pitchFamily="2" charset="0"/>
              </a:rPr>
              <a:t>bagi</a:t>
            </a:r>
            <a:r>
              <a:rPr lang="en-US" sz="1800" dirty="0">
                <a:latin typeface="Raleway" pitchFamily="2" charset="0"/>
              </a:rPr>
              <a:t> model </a:t>
            </a:r>
            <a:r>
              <a:rPr lang="en-US" sz="1800" dirty="0" err="1">
                <a:latin typeface="Raleway" pitchFamily="2" charset="0"/>
              </a:rPr>
              <a:t>LaMa</a:t>
            </a:r>
            <a:r>
              <a:rPr lang="en-US" sz="1800" dirty="0">
                <a:latin typeface="Raleway" pitchFamily="2" charset="0"/>
              </a:rPr>
              <a:t>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merekonstruksi</a:t>
            </a:r>
            <a:r>
              <a:rPr lang="en-US" sz="1800" dirty="0">
                <a:latin typeface="Raleway" pitchFamily="2" charset="0"/>
              </a:rPr>
              <a:t> area </a:t>
            </a:r>
            <a:r>
              <a:rPr lang="en-US" sz="1800" dirty="0" err="1">
                <a:latin typeface="Raleway" pitchFamily="2" charset="0"/>
              </a:rPr>
              <a:t>transisi</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bersih</a:t>
            </a:r>
            <a:r>
              <a:rPr lang="en-US" sz="1800" dirty="0">
                <a:latin typeface="Raleway" pitchFamily="2" charset="0"/>
              </a:rPr>
              <a:t>.</a:t>
            </a:r>
            <a:endParaRPr sz="1800" dirty="0">
              <a:latin typeface="Raleway" pitchFamily="2" charset="0"/>
              <a:cs typeface="Arial MT"/>
            </a:endParaRPr>
          </a:p>
        </p:txBody>
      </p:sp>
      <p:pic>
        <p:nvPicPr>
          <p:cNvPr id="11" name="Picture 10" descr="A diagram of a person's face&#10;&#10;AI-generated content may be incorrect.">
            <a:extLst>
              <a:ext uri="{FF2B5EF4-FFF2-40B4-BE49-F238E27FC236}">
                <a16:creationId xmlns:a16="http://schemas.microsoft.com/office/drawing/2014/main" id="{F156A412-04B7-4947-CD64-12A14393DEC2}"/>
              </a:ext>
            </a:extLst>
          </p:cNvPr>
          <p:cNvPicPr>
            <a:picLocks noChangeAspect="1"/>
          </p:cNvPicPr>
          <p:nvPr/>
        </p:nvPicPr>
        <p:blipFill>
          <a:blip r:embed="rId2"/>
          <a:stretch>
            <a:fillRect/>
          </a:stretch>
        </p:blipFill>
        <p:spPr>
          <a:xfrm>
            <a:off x="9144000" y="2546944"/>
            <a:ext cx="8301526" cy="5172924"/>
          </a:xfrm>
          <a:prstGeom prst="rect">
            <a:avLst/>
          </a:prstGeom>
        </p:spPr>
      </p:pic>
      <p:pic>
        <p:nvPicPr>
          <p:cNvPr id="13" name="Picture 12" descr="A computer screen shot of a computer code&#10;&#10;AI-generated content may be incorrect.">
            <a:extLst>
              <a:ext uri="{FF2B5EF4-FFF2-40B4-BE49-F238E27FC236}">
                <a16:creationId xmlns:a16="http://schemas.microsoft.com/office/drawing/2014/main" id="{71E62A08-6C4D-525A-036A-3A2867B78557}"/>
              </a:ext>
            </a:extLst>
          </p:cNvPr>
          <p:cNvPicPr>
            <a:picLocks noChangeAspect="1"/>
          </p:cNvPicPr>
          <p:nvPr/>
        </p:nvPicPr>
        <p:blipFill>
          <a:blip r:embed="rId3"/>
          <a:stretch>
            <a:fillRect/>
          </a:stretch>
        </p:blipFill>
        <p:spPr>
          <a:xfrm>
            <a:off x="639348" y="6807444"/>
            <a:ext cx="6906589" cy="2133898"/>
          </a:xfrm>
          <a:prstGeom prst="rect">
            <a:avLst/>
          </a:prstGeom>
        </p:spPr>
      </p:pic>
      <p:sp>
        <p:nvSpPr>
          <p:cNvPr id="14" name="object 6">
            <a:extLst>
              <a:ext uri="{FF2B5EF4-FFF2-40B4-BE49-F238E27FC236}">
                <a16:creationId xmlns:a16="http://schemas.microsoft.com/office/drawing/2014/main" id="{235FE7AA-3900-F837-C691-2034BAA1D0AE}"/>
              </a:ext>
            </a:extLst>
          </p:cNvPr>
          <p:cNvSpPr txBox="1"/>
          <p:nvPr/>
        </p:nvSpPr>
        <p:spPr>
          <a:xfrm>
            <a:off x="7780111" y="7866757"/>
            <a:ext cx="3177449" cy="1022716"/>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Mengulangi</a:t>
            </a:r>
            <a:r>
              <a:rPr lang="en-US" sz="1800" dirty="0">
                <a:latin typeface="Raleway" pitchFamily="2" charset="0"/>
              </a:rPr>
              <a:t> proses 3x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memastikan</a:t>
            </a:r>
            <a:r>
              <a:rPr lang="en-US" sz="1800" dirty="0">
                <a:latin typeface="Raleway" pitchFamily="2" charset="0"/>
              </a:rPr>
              <a:t> </a:t>
            </a:r>
            <a:r>
              <a:rPr lang="en-US" sz="1800" dirty="0" err="1">
                <a:latin typeface="Raleway" pitchFamily="2" charset="0"/>
              </a:rPr>
              <a:t>cakupan</a:t>
            </a:r>
            <a:r>
              <a:rPr lang="en-US" sz="1800" dirty="0">
                <a:latin typeface="Raleway" pitchFamily="2" charset="0"/>
              </a:rPr>
              <a:t> area </a:t>
            </a:r>
            <a:r>
              <a:rPr lang="en-US" sz="1800" dirty="0" err="1">
                <a:latin typeface="Raleway" pitchFamily="2" charset="0"/>
              </a:rPr>
              <a:t>perbatasan</a:t>
            </a:r>
            <a:r>
              <a:rPr lang="en-US" sz="1800" dirty="0">
                <a:latin typeface="Raleway" pitchFamily="2" charset="0"/>
              </a:rPr>
              <a:t> yang </a:t>
            </a:r>
            <a:r>
              <a:rPr lang="en-US" sz="1800" dirty="0" err="1">
                <a:latin typeface="Raleway" pitchFamily="2" charset="0"/>
              </a:rPr>
              <a:t>memadai</a:t>
            </a:r>
            <a:r>
              <a:rPr lang="en-US" sz="1800" dirty="0">
                <a:latin typeface="Raleway" pitchFamily="2" charset="0"/>
              </a:rPr>
              <a:t>.</a:t>
            </a:r>
            <a:endParaRPr sz="1800" dirty="0">
              <a:latin typeface="Raleway" pitchFamily="2" charset="0"/>
              <a:cs typeface="Arial MT"/>
            </a:endParaRPr>
          </a:p>
        </p:txBody>
      </p:sp>
    </p:spTree>
    <p:extLst>
      <p:ext uri="{BB962C8B-B14F-4D97-AF65-F5344CB8AC3E}">
        <p14:creationId xmlns:p14="http://schemas.microsoft.com/office/powerpoint/2010/main" val="2348958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981FE-103F-43CB-BA58-8809EFA0D90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2945897-FE70-7DD7-CF26-7520D6112AC8}"/>
              </a:ext>
            </a:extLst>
          </p:cNvPr>
          <p:cNvSpPr>
            <a:spLocks noGrp="1"/>
          </p:cNvSpPr>
          <p:nvPr>
            <p:ph type="sldNum" sz="quarter" idx="4"/>
          </p:nvPr>
        </p:nvSpPr>
        <p:spPr/>
        <p:txBody>
          <a:bodyPr/>
          <a:lstStyle/>
          <a:p>
            <a:fld id="{12429C09-48BD-4E45-86A5-D2E299998578}" type="slidenum">
              <a:rPr lang="en-ID" smtClean="0"/>
              <a:pPr/>
              <a:t>5</a:t>
            </a:fld>
            <a:endParaRPr lang="en-ID"/>
          </a:p>
        </p:txBody>
      </p:sp>
      <p:sp>
        <p:nvSpPr>
          <p:cNvPr id="8" name="Title 7">
            <a:extLst>
              <a:ext uri="{FF2B5EF4-FFF2-40B4-BE49-F238E27FC236}">
                <a16:creationId xmlns:a16="http://schemas.microsoft.com/office/drawing/2014/main" id="{4845BD88-E1B7-42F8-5ED4-50CD0D17D0D5}"/>
              </a:ext>
            </a:extLst>
          </p:cNvPr>
          <p:cNvSpPr>
            <a:spLocks noGrp="1"/>
          </p:cNvSpPr>
          <p:nvPr>
            <p:ph type="title"/>
          </p:nvPr>
        </p:nvSpPr>
        <p:spPr>
          <a:xfrm>
            <a:off x="578431" y="1438609"/>
            <a:ext cx="15620563" cy="636805"/>
          </a:xfrm>
        </p:spPr>
        <p:txBody>
          <a:bodyPr>
            <a:noAutofit/>
          </a:bodyPr>
          <a:lstStyle/>
          <a:p>
            <a:r>
              <a:rPr lang="en-US" sz="3200" dirty="0"/>
              <a:t>KALKULASI GEOMETRI UNTUK PENEMPATAN LAYER PERT</a:t>
            </a:r>
            <a:r>
              <a:rPr lang="az-Cyrl-AZ" sz="3200" dirty="0"/>
              <a:t>АМА </a:t>
            </a:r>
            <a:endParaRPr lang="en-US" sz="3200" dirty="0"/>
          </a:p>
        </p:txBody>
      </p:sp>
      <p:sp>
        <p:nvSpPr>
          <p:cNvPr id="7" name="object 6">
            <a:extLst>
              <a:ext uri="{FF2B5EF4-FFF2-40B4-BE49-F238E27FC236}">
                <a16:creationId xmlns:a16="http://schemas.microsoft.com/office/drawing/2014/main" id="{00340618-0C46-95F1-F26F-7D5DF0E7C0FD}"/>
              </a:ext>
            </a:extLst>
          </p:cNvPr>
          <p:cNvSpPr txBox="1"/>
          <p:nvPr/>
        </p:nvSpPr>
        <p:spPr>
          <a:xfrm>
            <a:off x="639348" y="2196199"/>
            <a:ext cx="6978870" cy="1022716"/>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Penempatan</a:t>
            </a:r>
            <a:r>
              <a:rPr lang="en-US" sz="1800" dirty="0">
                <a:latin typeface="Raleway" pitchFamily="2" charset="0"/>
              </a:rPr>
              <a:t> </a:t>
            </a:r>
            <a:r>
              <a:rPr lang="en-US" sz="1800" dirty="0" err="1">
                <a:latin typeface="Raleway" pitchFamily="2" charset="0"/>
              </a:rPr>
              <a:t>subjek</a:t>
            </a:r>
            <a:r>
              <a:rPr lang="en-US" sz="1800" dirty="0">
                <a:latin typeface="Raleway" pitchFamily="2" charset="0"/>
              </a:rPr>
              <a:t> </a:t>
            </a:r>
            <a:r>
              <a:rPr lang="en-US" sz="1800" dirty="0" err="1">
                <a:latin typeface="Raleway" pitchFamily="2" charset="0"/>
              </a:rPr>
              <a:t>pertama</a:t>
            </a:r>
            <a:r>
              <a:rPr lang="en-US" sz="1800" dirty="0">
                <a:latin typeface="Raleway" pitchFamily="2" charset="0"/>
              </a:rPr>
              <a:t> ('Teman') </a:t>
            </a:r>
            <a:r>
              <a:rPr lang="en-US" sz="1800" dirty="0" err="1">
                <a:latin typeface="Raleway" pitchFamily="2" charset="0"/>
              </a:rPr>
              <a:t>tidak</a:t>
            </a:r>
            <a:r>
              <a:rPr lang="en-US" sz="1800" dirty="0">
                <a:latin typeface="Raleway" pitchFamily="2" charset="0"/>
              </a:rPr>
              <a:t> </a:t>
            </a:r>
            <a:r>
              <a:rPr lang="en-US" sz="1800" dirty="0" err="1">
                <a:latin typeface="Raleway" pitchFamily="2" charset="0"/>
              </a:rPr>
              <a:t>dilakukan</a:t>
            </a:r>
            <a:r>
              <a:rPr lang="en-US" sz="1800" dirty="0">
                <a:latin typeface="Raleway" pitchFamily="2" charset="0"/>
              </a:rPr>
              <a:t> </a:t>
            </a:r>
            <a:r>
              <a:rPr lang="en-US" sz="1800" dirty="0" err="1">
                <a:latin typeface="Raleway" pitchFamily="2" charset="0"/>
              </a:rPr>
              <a:t>secara</a:t>
            </a:r>
            <a:r>
              <a:rPr lang="en-US" sz="1800" dirty="0">
                <a:latin typeface="Raleway" pitchFamily="2" charset="0"/>
              </a:rPr>
              <a:t> manual, </a:t>
            </a:r>
            <a:r>
              <a:rPr lang="en-US" sz="1800" dirty="0" err="1">
                <a:latin typeface="Raleway" pitchFamily="2" charset="0"/>
              </a:rPr>
              <a:t>melainkan</a:t>
            </a:r>
            <a:r>
              <a:rPr lang="en-US" sz="1800" dirty="0">
                <a:latin typeface="Raleway" pitchFamily="2" charset="0"/>
              </a:rPr>
              <a:t> </a:t>
            </a:r>
            <a:r>
              <a:rPr lang="en-US" sz="1800" dirty="0" err="1">
                <a:latin typeface="Raleway" pitchFamily="2" charset="0"/>
              </a:rPr>
              <a:t>berdasarkan</a:t>
            </a:r>
            <a:r>
              <a:rPr lang="en-US" sz="1800" dirty="0">
                <a:latin typeface="Raleway" pitchFamily="2" charset="0"/>
              </a:rPr>
              <a:t> </a:t>
            </a:r>
            <a:r>
              <a:rPr lang="en-US" sz="1800" dirty="0" err="1">
                <a:latin typeface="Raleway" pitchFamily="2" charset="0"/>
              </a:rPr>
              <a:t>kalkulasi</a:t>
            </a:r>
            <a:r>
              <a:rPr lang="en-US" sz="1800" dirty="0">
                <a:latin typeface="Raleway" pitchFamily="2" charset="0"/>
              </a:rPr>
              <a:t> </a:t>
            </a:r>
            <a:r>
              <a:rPr lang="en-US" sz="1800" dirty="0" err="1">
                <a:latin typeface="Raleway" pitchFamily="2" charset="0"/>
              </a:rPr>
              <a:t>koordinat</a:t>
            </a:r>
            <a:r>
              <a:rPr lang="en-US" sz="1800" dirty="0">
                <a:latin typeface="Raleway" pitchFamily="2" charset="0"/>
              </a:rPr>
              <a:t> yang </a:t>
            </a:r>
            <a:r>
              <a:rPr lang="en-US" sz="1800" dirty="0" err="1">
                <a:latin typeface="Raleway" pitchFamily="2" charset="0"/>
              </a:rPr>
              <a:t>presisi</a:t>
            </a:r>
            <a:r>
              <a:rPr lang="en-US" sz="1800" dirty="0">
                <a:latin typeface="Raleway" pitchFamily="2" charset="0"/>
              </a:rPr>
              <a:t>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memastikan</a:t>
            </a:r>
            <a:r>
              <a:rPr lang="en-US" sz="1800" dirty="0">
                <a:latin typeface="Raleway" pitchFamily="2" charset="0"/>
              </a:rPr>
              <a:t> </a:t>
            </a:r>
            <a:r>
              <a:rPr lang="en-US" sz="1800" dirty="0" err="1">
                <a:latin typeface="Raleway" pitchFamily="2" charset="0"/>
              </a:rPr>
              <a:t>komposisi</a:t>
            </a:r>
            <a:r>
              <a:rPr lang="en-US" sz="1800" dirty="0">
                <a:latin typeface="Raleway" pitchFamily="2" charset="0"/>
              </a:rPr>
              <a:t> yang </a:t>
            </a:r>
            <a:r>
              <a:rPr lang="en-US" sz="1800" dirty="0" err="1">
                <a:latin typeface="Raleway" pitchFamily="2" charset="0"/>
              </a:rPr>
              <a:t>logis</a:t>
            </a:r>
            <a:r>
              <a:rPr lang="en-US" sz="1800" dirty="0">
                <a:latin typeface="Raleway" pitchFamily="2" charset="0"/>
              </a:rPr>
              <a:t> dan </a:t>
            </a:r>
            <a:r>
              <a:rPr lang="en-US" sz="1800" dirty="0" err="1">
                <a:latin typeface="Raleway" pitchFamily="2" charset="0"/>
              </a:rPr>
              <a:t>seimbang</a:t>
            </a:r>
            <a:r>
              <a:rPr lang="en-US" sz="1800" dirty="0">
                <a:latin typeface="Raleway" pitchFamily="2" charset="0"/>
              </a:rPr>
              <a:t>.</a:t>
            </a:r>
            <a:endParaRPr sz="1800" dirty="0">
              <a:latin typeface="Raleway" pitchFamily="2" charset="0"/>
              <a:cs typeface="Arial MT"/>
            </a:endParaRPr>
          </a:p>
        </p:txBody>
      </p:sp>
      <p:sp>
        <p:nvSpPr>
          <p:cNvPr id="3" name="Title 7">
            <a:extLst>
              <a:ext uri="{FF2B5EF4-FFF2-40B4-BE49-F238E27FC236}">
                <a16:creationId xmlns:a16="http://schemas.microsoft.com/office/drawing/2014/main" id="{7F809B99-81D8-B154-1AD8-381CF4FF5D22}"/>
              </a:ext>
            </a:extLst>
          </p:cNvPr>
          <p:cNvSpPr txBox="1">
            <a:spLocks/>
          </p:cNvSpPr>
          <p:nvPr/>
        </p:nvSpPr>
        <p:spPr>
          <a:xfrm>
            <a:off x="639348" y="3608886"/>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2800" dirty="0" err="1"/>
              <a:t>Definisi</a:t>
            </a:r>
            <a:r>
              <a:rPr lang="en-US" sz="2800" dirty="0"/>
              <a:t> </a:t>
            </a:r>
            <a:r>
              <a:rPr lang="en-US" sz="2800" dirty="0" err="1"/>
              <a:t>Titik</a:t>
            </a:r>
            <a:r>
              <a:rPr lang="en-US" sz="2800" dirty="0"/>
              <a:t> </a:t>
            </a:r>
            <a:r>
              <a:rPr lang="en-US" sz="2800" dirty="0" err="1"/>
              <a:t>Acuan</a:t>
            </a:r>
            <a:r>
              <a:rPr lang="en-US" sz="2800" dirty="0"/>
              <a:t> </a:t>
            </a:r>
          </a:p>
        </p:txBody>
      </p:sp>
      <p:sp>
        <p:nvSpPr>
          <p:cNvPr id="9" name="object 6">
            <a:extLst>
              <a:ext uri="{FF2B5EF4-FFF2-40B4-BE49-F238E27FC236}">
                <a16:creationId xmlns:a16="http://schemas.microsoft.com/office/drawing/2014/main" id="{9041D50D-722D-6633-9A4B-9649DD0D7716}"/>
              </a:ext>
            </a:extLst>
          </p:cNvPr>
          <p:cNvSpPr txBox="1"/>
          <p:nvPr/>
        </p:nvSpPr>
        <p:spPr>
          <a:xfrm>
            <a:off x="1661234" y="8290073"/>
            <a:ext cx="4240708" cy="1022716"/>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Menggunakan</a:t>
            </a:r>
            <a:r>
              <a:rPr lang="en-US" sz="1800" dirty="0">
                <a:latin typeface="Raleway" pitchFamily="2" charset="0"/>
              </a:rPr>
              <a:t> alpha channel </a:t>
            </a:r>
            <a:r>
              <a:rPr lang="en-US" sz="1800" dirty="0" err="1">
                <a:latin typeface="Raleway" pitchFamily="2" charset="0"/>
              </a:rPr>
              <a:t>dari</a:t>
            </a:r>
            <a:r>
              <a:rPr lang="en-US" sz="1800" dirty="0">
                <a:latin typeface="Raleway" pitchFamily="2" charset="0"/>
              </a:rPr>
              <a:t> </a:t>
            </a:r>
            <a:r>
              <a:rPr lang="en-US" sz="1800" dirty="0" err="1">
                <a:latin typeface="Raleway" pitchFamily="2" charset="0"/>
              </a:rPr>
              <a:t>subjek</a:t>
            </a:r>
            <a:r>
              <a:rPr lang="en-US" sz="1800" dirty="0">
                <a:latin typeface="Raleway" pitchFamily="2" charset="0"/>
              </a:rPr>
              <a:t> </a:t>
            </a:r>
            <a:r>
              <a:rPr lang="en-US" sz="1800" dirty="0" err="1">
                <a:latin typeface="Raleway" pitchFamily="2" charset="0"/>
              </a:rPr>
              <a:t>sebagai</a:t>
            </a:r>
            <a:r>
              <a:rPr lang="en-US" sz="1800" dirty="0">
                <a:latin typeface="Raleway" pitchFamily="2" charset="0"/>
              </a:rPr>
              <a:t> mask </a:t>
            </a:r>
            <a:r>
              <a:rPr lang="en-US" sz="1800" dirty="0" err="1">
                <a:latin typeface="Raleway" pitchFamily="2" charset="0"/>
              </a:rPr>
              <a:t>untuk</a:t>
            </a:r>
            <a:r>
              <a:rPr lang="en-US" sz="1800" dirty="0">
                <a:latin typeface="Raleway" pitchFamily="2" charset="0"/>
              </a:rPr>
              <a:t> blending yang </a:t>
            </a:r>
            <a:r>
              <a:rPr lang="en-US" sz="1800" dirty="0" err="1">
                <a:latin typeface="Raleway" pitchFamily="2" charset="0"/>
              </a:rPr>
              <a:t>mulus</a:t>
            </a:r>
            <a:r>
              <a:rPr lang="en-US" sz="1800" dirty="0">
                <a:latin typeface="Raleway" pitchFamily="2" charset="0"/>
              </a:rPr>
              <a:t>.</a:t>
            </a:r>
            <a:endParaRPr sz="1800" dirty="0">
              <a:latin typeface="Raleway" pitchFamily="2" charset="0"/>
              <a:cs typeface="Arial MT"/>
            </a:endParaRPr>
          </a:p>
        </p:txBody>
      </p:sp>
      <p:pic>
        <p:nvPicPr>
          <p:cNvPr id="5" name="Picture 4" descr="A close up of a text&#10;&#10;AI-generated content may be incorrect.">
            <a:extLst>
              <a:ext uri="{FF2B5EF4-FFF2-40B4-BE49-F238E27FC236}">
                <a16:creationId xmlns:a16="http://schemas.microsoft.com/office/drawing/2014/main" id="{5A48E226-E2EE-67C6-4E55-0261564C534E}"/>
              </a:ext>
            </a:extLst>
          </p:cNvPr>
          <p:cNvPicPr>
            <a:picLocks noChangeAspect="1"/>
          </p:cNvPicPr>
          <p:nvPr/>
        </p:nvPicPr>
        <p:blipFill>
          <a:blip r:embed="rId2"/>
          <a:stretch>
            <a:fillRect/>
          </a:stretch>
        </p:blipFill>
        <p:spPr>
          <a:xfrm>
            <a:off x="639348" y="4358663"/>
            <a:ext cx="7378539" cy="1013596"/>
          </a:xfrm>
          <a:prstGeom prst="rect">
            <a:avLst/>
          </a:prstGeom>
        </p:spPr>
      </p:pic>
      <p:sp>
        <p:nvSpPr>
          <p:cNvPr id="10" name="Title 7">
            <a:extLst>
              <a:ext uri="{FF2B5EF4-FFF2-40B4-BE49-F238E27FC236}">
                <a16:creationId xmlns:a16="http://schemas.microsoft.com/office/drawing/2014/main" id="{5704B4AF-6747-7886-A640-E56A664D80D5}"/>
              </a:ext>
            </a:extLst>
          </p:cNvPr>
          <p:cNvSpPr txBox="1">
            <a:spLocks/>
          </p:cNvSpPr>
          <p:nvPr/>
        </p:nvSpPr>
        <p:spPr>
          <a:xfrm>
            <a:off x="639347" y="5342367"/>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en-US" sz="2800" dirty="0" err="1"/>
              <a:t>Kalkulasi</a:t>
            </a:r>
            <a:r>
              <a:rPr lang="en-US" sz="2800" dirty="0"/>
              <a:t> </a:t>
            </a:r>
            <a:r>
              <a:rPr lang="en-US" sz="2800" dirty="0" err="1"/>
              <a:t>Koordinat</a:t>
            </a:r>
            <a:r>
              <a:rPr lang="en-US" sz="2800" dirty="0"/>
              <a:t> &amp; </a:t>
            </a:r>
            <a:r>
              <a:rPr lang="en-US" sz="2800" dirty="0" err="1"/>
              <a:t>Penempelan</a:t>
            </a:r>
            <a:r>
              <a:rPr lang="en-US" sz="2800" dirty="0"/>
              <a:t> </a:t>
            </a:r>
          </a:p>
        </p:txBody>
      </p:sp>
      <p:pic>
        <p:nvPicPr>
          <p:cNvPr id="15" name="Picture 14" descr="A screenshot of a computer code&#10;&#10;AI-generated content may be incorrect.">
            <a:extLst>
              <a:ext uri="{FF2B5EF4-FFF2-40B4-BE49-F238E27FC236}">
                <a16:creationId xmlns:a16="http://schemas.microsoft.com/office/drawing/2014/main" id="{07CFC69D-C59B-10C7-7284-38FD9AB87422}"/>
              </a:ext>
            </a:extLst>
          </p:cNvPr>
          <p:cNvPicPr>
            <a:picLocks noChangeAspect="1"/>
          </p:cNvPicPr>
          <p:nvPr/>
        </p:nvPicPr>
        <p:blipFill>
          <a:blip r:embed="rId3"/>
          <a:stretch>
            <a:fillRect/>
          </a:stretch>
        </p:blipFill>
        <p:spPr>
          <a:xfrm>
            <a:off x="712292" y="6092144"/>
            <a:ext cx="7443932" cy="2114382"/>
          </a:xfrm>
          <a:prstGeom prst="rect">
            <a:avLst/>
          </a:prstGeom>
        </p:spPr>
      </p:pic>
      <p:grpSp>
        <p:nvGrpSpPr>
          <p:cNvPr id="16" name="object 4">
            <a:extLst>
              <a:ext uri="{FF2B5EF4-FFF2-40B4-BE49-F238E27FC236}">
                <a16:creationId xmlns:a16="http://schemas.microsoft.com/office/drawing/2014/main" id="{58D6A0A7-3B03-CA46-DE22-7131B02E22C9}"/>
              </a:ext>
            </a:extLst>
          </p:cNvPr>
          <p:cNvGrpSpPr/>
          <p:nvPr/>
        </p:nvGrpSpPr>
        <p:grpSpPr>
          <a:xfrm>
            <a:off x="6296421" y="7792388"/>
            <a:ext cx="2092292" cy="1182528"/>
            <a:chOff x="7454900" y="7645400"/>
            <a:chExt cx="1828800" cy="1130300"/>
          </a:xfrm>
        </p:grpSpPr>
        <p:pic>
          <p:nvPicPr>
            <p:cNvPr id="17" name="object 5">
              <a:extLst>
                <a:ext uri="{FF2B5EF4-FFF2-40B4-BE49-F238E27FC236}">
                  <a16:creationId xmlns:a16="http://schemas.microsoft.com/office/drawing/2014/main" id="{A7EFC64B-2711-9265-DABD-56A3B1F66C56}"/>
                </a:ext>
              </a:extLst>
            </p:cNvPr>
            <p:cNvPicPr/>
            <p:nvPr/>
          </p:nvPicPr>
          <p:blipFill>
            <a:blip r:embed="rId4" cstate="print"/>
            <a:stretch>
              <a:fillRect/>
            </a:stretch>
          </p:blipFill>
          <p:spPr>
            <a:xfrm>
              <a:off x="8953500" y="7645400"/>
              <a:ext cx="38100" cy="279400"/>
            </a:xfrm>
            <a:prstGeom prst="rect">
              <a:avLst/>
            </a:prstGeom>
          </p:spPr>
        </p:pic>
        <p:pic>
          <p:nvPicPr>
            <p:cNvPr id="18" name="object 6">
              <a:extLst>
                <a:ext uri="{FF2B5EF4-FFF2-40B4-BE49-F238E27FC236}">
                  <a16:creationId xmlns:a16="http://schemas.microsoft.com/office/drawing/2014/main" id="{B34C0A12-8297-DA3B-2EAF-129A4B43EC36}"/>
                </a:ext>
              </a:extLst>
            </p:cNvPr>
            <p:cNvPicPr/>
            <p:nvPr/>
          </p:nvPicPr>
          <p:blipFill>
            <a:blip r:embed="rId5" cstate="print"/>
            <a:stretch>
              <a:fillRect/>
            </a:stretch>
          </p:blipFill>
          <p:spPr>
            <a:xfrm>
              <a:off x="7454900" y="7950200"/>
              <a:ext cx="1828800" cy="825500"/>
            </a:xfrm>
            <a:prstGeom prst="rect">
              <a:avLst/>
            </a:prstGeom>
          </p:spPr>
        </p:pic>
      </p:grpSp>
      <p:pic>
        <p:nvPicPr>
          <p:cNvPr id="20" name="Picture 19" descr="A person standing in front of a green wall&#10;&#10;AI-generated content may be incorrect.">
            <a:extLst>
              <a:ext uri="{FF2B5EF4-FFF2-40B4-BE49-F238E27FC236}">
                <a16:creationId xmlns:a16="http://schemas.microsoft.com/office/drawing/2014/main" id="{215F843E-C3CF-A311-9944-05DA29518BAD}"/>
              </a:ext>
            </a:extLst>
          </p:cNvPr>
          <p:cNvPicPr>
            <a:picLocks noChangeAspect="1"/>
          </p:cNvPicPr>
          <p:nvPr/>
        </p:nvPicPr>
        <p:blipFill>
          <a:blip r:embed="rId6"/>
          <a:stretch>
            <a:fillRect/>
          </a:stretch>
        </p:blipFill>
        <p:spPr>
          <a:xfrm>
            <a:off x="8033654" y="2080474"/>
            <a:ext cx="7520224" cy="7443932"/>
          </a:xfrm>
          <a:prstGeom prst="rect">
            <a:avLst/>
          </a:prstGeom>
        </p:spPr>
      </p:pic>
    </p:spTree>
    <p:extLst>
      <p:ext uri="{BB962C8B-B14F-4D97-AF65-F5344CB8AC3E}">
        <p14:creationId xmlns:p14="http://schemas.microsoft.com/office/powerpoint/2010/main" val="289989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F167-FF23-EBD3-4D0E-E351550BFF7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4D8ED3-94B9-01F5-C81A-784AA2F8A607}"/>
              </a:ext>
            </a:extLst>
          </p:cNvPr>
          <p:cNvSpPr>
            <a:spLocks noGrp="1"/>
          </p:cNvSpPr>
          <p:nvPr>
            <p:ph type="sldNum" sz="quarter" idx="4"/>
          </p:nvPr>
        </p:nvSpPr>
        <p:spPr/>
        <p:txBody>
          <a:bodyPr/>
          <a:lstStyle/>
          <a:p>
            <a:fld id="{12429C09-48BD-4E45-86A5-D2E299998578}" type="slidenum">
              <a:rPr lang="en-ID" smtClean="0"/>
              <a:pPr/>
              <a:t>6</a:t>
            </a:fld>
            <a:endParaRPr lang="en-ID"/>
          </a:p>
        </p:txBody>
      </p:sp>
      <p:sp>
        <p:nvSpPr>
          <p:cNvPr id="8" name="Title 7">
            <a:extLst>
              <a:ext uri="{FF2B5EF4-FFF2-40B4-BE49-F238E27FC236}">
                <a16:creationId xmlns:a16="http://schemas.microsoft.com/office/drawing/2014/main" id="{8CC14D5F-5491-E58A-61E5-76FF0AB81ACC}"/>
              </a:ext>
            </a:extLst>
          </p:cNvPr>
          <p:cNvSpPr>
            <a:spLocks noGrp="1"/>
          </p:cNvSpPr>
          <p:nvPr>
            <p:ph type="title"/>
          </p:nvPr>
        </p:nvSpPr>
        <p:spPr>
          <a:xfrm>
            <a:off x="578431" y="1438609"/>
            <a:ext cx="15620563" cy="636805"/>
          </a:xfrm>
        </p:spPr>
        <p:txBody>
          <a:bodyPr>
            <a:noAutofit/>
          </a:bodyPr>
          <a:lstStyle/>
          <a:p>
            <a:r>
              <a:rPr lang="en-US" sz="3200" dirty="0"/>
              <a:t>INTEGRASI LAYER FINAL DAN URUTAN COMPOSITING </a:t>
            </a:r>
          </a:p>
        </p:txBody>
      </p:sp>
      <p:sp>
        <p:nvSpPr>
          <p:cNvPr id="7" name="object 6">
            <a:extLst>
              <a:ext uri="{FF2B5EF4-FFF2-40B4-BE49-F238E27FC236}">
                <a16:creationId xmlns:a16="http://schemas.microsoft.com/office/drawing/2014/main" id="{9A300F2D-1C40-FC2E-4DAB-8057C47F832A}"/>
              </a:ext>
            </a:extLst>
          </p:cNvPr>
          <p:cNvSpPr txBox="1"/>
          <p:nvPr/>
        </p:nvSpPr>
        <p:spPr>
          <a:xfrm>
            <a:off x="578431" y="1786102"/>
            <a:ext cx="6978870" cy="745717"/>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a:latin typeface="Raleway" pitchFamily="2" charset="0"/>
              </a:rPr>
              <a:t>Hasil </a:t>
            </a:r>
            <a:r>
              <a:rPr lang="en-US" sz="1800" dirty="0" err="1">
                <a:latin typeface="Raleway" pitchFamily="2" charset="0"/>
              </a:rPr>
              <a:t>akhir</a:t>
            </a:r>
            <a:r>
              <a:rPr lang="en-US" sz="1800" dirty="0">
                <a:latin typeface="Raleway" pitchFamily="2" charset="0"/>
              </a:rPr>
              <a:t> </a:t>
            </a:r>
            <a:r>
              <a:rPr lang="en-US" sz="1800" dirty="0" err="1">
                <a:latin typeface="Raleway" pitchFamily="2" charset="0"/>
              </a:rPr>
              <a:t>dicapai</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menempelkan</a:t>
            </a:r>
            <a:r>
              <a:rPr lang="en-US" sz="1800" dirty="0">
                <a:latin typeface="Raleway" pitchFamily="2" charset="0"/>
              </a:rPr>
              <a:t> </a:t>
            </a:r>
            <a:r>
              <a:rPr lang="en-US" sz="1800" dirty="0" err="1">
                <a:latin typeface="Raleway" pitchFamily="2" charset="0"/>
              </a:rPr>
              <a:t>subjek</a:t>
            </a:r>
            <a:r>
              <a:rPr lang="en-US" sz="1800" dirty="0">
                <a:latin typeface="Raleway" pitchFamily="2" charset="0"/>
              </a:rPr>
              <a:t> </a:t>
            </a:r>
            <a:r>
              <a:rPr lang="en-US" sz="1800" dirty="0" err="1">
                <a:latin typeface="Raleway" pitchFamily="2" charset="0"/>
              </a:rPr>
              <a:t>kedua</a:t>
            </a:r>
            <a:r>
              <a:rPr lang="en-US" sz="1800" dirty="0">
                <a:latin typeface="Raleway" pitchFamily="2" charset="0"/>
              </a:rPr>
              <a:t> ('Bapak') di </a:t>
            </a:r>
            <a:r>
              <a:rPr lang="en-US" sz="1800" dirty="0" err="1">
                <a:latin typeface="Raleway" pitchFamily="2" charset="0"/>
              </a:rPr>
              <a:t>atas</a:t>
            </a:r>
            <a:r>
              <a:rPr lang="en-US" sz="1800" dirty="0">
                <a:latin typeface="Raleway" pitchFamily="2" charset="0"/>
              </a:rPr>
              <a:t> canvas intermediate (`step_1_img`).</a:t>
            </a:r>
            <a:endParaRPr sz="1800" dirty="0">
              <a:latin typeface="Raleway" pitchFamily="2" charset="0"/>
              <a:cs typeface="Arial MT"/>
            </a:endParaRPr>
          </a:p>
        </p:txBody>
      </p:sp>
      <p:sp>
        <p:nvSpPr>
          <p:cNvPr id="9" name="object 6">
            <a:extLst>
              <a:ext uri="{FF2B5EF4-FFF2-40B4-BE49-F238E27FC236}">
                <a16:creationId xmlns:a16="http://schemas.microsoft.com/office/drawing/2014/main" id="{41F8E171-B673-9DEB-F15D-E78DE87C1AC0}"/>
              </a:ext>
            </a:extLst>
          </p:cNvPr>
          <p:cNvSpPr txBox="1"/>
          <p:nvPr/>
        </p:nvSpPr>
        <p:spPr>
          <a:xfrm>
            <a:off x="639906" y="8234810"/>
            <a:ext cx="6736006" cy="1299715"/>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Urutan</a:t>
            </a:r>
            <a:r>
              <a:rPr lang="en-US" sz="1800" dirty="0">
                <a:latin typeface="Raleway" pitchFamily="2" charset="0"/>
              </a:rPr>
              <a:t> </a:t>
            </a:r>
            <a:r>
              <a:rPr lang="en-US" sz="1800" dirty="0" err="1">
                <a:latin typeface="Raleway" pitchFamily="2" charset="0"/>
              </a:rPr>
              <a:t>operasi`paste</a:t>
            </a:r>
            <a:r>
              <a:rPr lang="en-US" sz="1800" dirty="0">
                <a:latin typeface="Raleway" pitchFamily="2" charset="0"/>
              </a:rPr>
              <a:t> sangat </a:t>
            </a:r>
            <a:r>
              <a:rPr lang="en-US" sz="1800" dirty="0" err="1">
                <a:latin typeface="Raleway" pitchFamily="2" charset="0"/>
              </a:rPr>
              <a:t>krusial</a:t>
            </a:r>
            <a:r>
              <a:rPr lang="en-US" sz="1800" dirty="0">
                <a:latin typeface="Raleway" pitchFamily="2" charset="0"/>
              </a:rPr>
              <a:t> dan </a:t>
            </a:r>
            <a:r>
              <a:rPr lang="en-US" sz="1800" dirty="0" err="1">
                <a:latin typeface="Raleway" pitchFamily="2" charset="0"/>
              </a:rPr>
              <a:t>mendefinisikan</a:t>
            </a:r>
            <a:r>
              <a:rPr lang="en-US" sz="1800" dirty="0">
                <a:latin typeface="Raleway" pitchFamily="2" charset="0"/>
              </a:rPr>
              <a:t> layering. Pipeline </a:t>
            </a:r>
            <a:r>
              <a:rPr lang="en-US" sz="1800" dirty="0" err="1">
                <a:latin typeface="Raleway" pitchFamily="2" charset="0"/>
              </a:rPr>
              <a:t>ini</a:t>
            </a:r>
            <a:r>
              <a:rPr lang="en-US" sz="1800" dirty="0">
                <a:latin typeface="Raleway" pitchFamily="2" charset="0"/>
              </a:rPr>
              <a:t> </a:t>
            </a:r>
            <a:r>
              <a:rPr lang="en-US" sz="1800" dirty="0" err="1">
                <a:latin typeface="Raleway" pitchFamily="2" charset="0"/>
              </a:rPr>
              <a:t>mengeksekusi</a:t>
            </a:r>
            <a:r>
              <a:rPr lang="en-US" sz="1800" dirty="0">
                <a:latin typeface="Raleway" pitchFamily="2" charset="0"/>
              </a:rPr>
              <a:t> compositing </a:t>
            </a:r>
            <a:r>
              <a:rPr lang="en-US" sz="1800" dirty="0" err="1">
                <a:latin typeface="Raleway" pitchFamily="2" charset="0"/>
              </a:rPr>
              <a:t>secara</a:t>
            </a:r>
            <a:r>
              <a:rPr lang="en-US" sz="1800" dirty="0">
                <a:latin typeface="Raleway" pitchFamily="2" charset="0"/>
              </a:rPr>
              <a:t> </a:t>
            </a:r>
            <a:r>
              <a:rPr lang="en-US" sz="1800" dirty="0" err="1">
                <a:latin typeface="Raleway" pitchFamily="2" charset="0"/>
              </a:rPr>
              <a:t>sekuensial</a:t>
            </a:r>
            <a:r>
              <a:rPr lang="en-US" sz="1800" dirty="0">
                <a:latin typeface="Raleway" pitchFamily="2" charset="0"/>
              </a:rPr>
              <a:t>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membangun</a:t>
            </a:r>
            <a:r>
              <a:rPr lang="en-US" sz="1800" dirty="0">
                <a:latin typeface="Raleway" pitchFamily="2" charset="0"/>
              </a:rPr>
              <a:t> </a:t>
            </a:r>
            <a:r>
              <a:rPr lang="en-US" sz="1800" dirty="0" err="1">
                <a:latin typeface="Raleway" pitchFamily="2" charset="0"/>
              </a:rPr>
              <a:t>adegan</a:t>
            </a:r>
            <a:r>
              <a:rPr lang="en-US" sz="1800" dirty="0">
                <a:latin typeface="Raleway" pitchFamily="2" charset="0"/>
              </a:rPr>
              <a:t> </a:t>
            </a:r>
            <a:r>
              <a:rPr lang="en-US" sz="1800" dirty="0" err="1">
                <a:latin typeface="Raleway" pitchFamily="2" charset="0"/>
              </a:rPr>
              <a:t>akhir</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hirarki</a:t>
            </a:r>
            <a:r>
              <a:rPr lang="en-US" sz="1800" dirty="0">
                <a:latin typeface="Raleway" pitchFamily="2" charset="0"/>
              </a:rPr>
              <a:t> visual yang </a:t>
            </a:r>
            <a:r>
              <a:rPr lang="en-US" sz="1800" dirty="0" err="1">
                <a:latin typeface="Raleway" pitchFamily="2" charset="0"/>
              </a:rPr>
              <a:t>benar</a:t>
            </a:r>
            <a:r>
              <a:rPr lang="en-US" sz="1800" dirty="0">
                <a:latin typeface="Raleway" pitchFamily="2" charset="0"/>
              </a:rPr>
              <a:t>.</a:t>
            </a:r>
            <a:endParaRPr sz="1800" dirty="0">
              <a:latin typeface="Raleway" pitchFamily="2" charset="0"/>
              <a:cs typeface="Arial MT"/>
            </a:endParaRPr>
          </a:p>
        </p:txBody>
      </p:sp>
      <p:sp>
        <p:nvSpPr>
          <p:cNvPr id="10" name="Title 7">
            <a:extLst>
              <a:ext uri="{FF2B5EF4-FFF2-40B4-BE49-F238E27FC236}">
                <a16:creationId xmlns:a16="http://schemas.microsoft.com/office/drawing/2014/main" id="{02FA1CD0-22D3-DF5B-7E8D-D925E01C43D5}"/>
              </a:ext>
            </a:extLst>
          </p:cNvPr>
          <p:cNvSpPr txBox="1">
            <a:spLocks/>
          </p:cNvSpPr>
          <p:nvPr/>
        </p:nvSpPr>
        <p:spPr>
          <a:xfrm>
            <a:off x="578431" y="4666286"/>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nn-NO" sz="2800" dirty="0"/>
              <a:t>Poin Kunci Arsitektural: Urutan Layering </a:t>
            </a:r>
            <a:endParaRPr lang="en-US" sz="2800" dirty="0"/>
          </a:p>
        </p:txBody>
      </p:sp>
      <p:pic>
        <p:nvPicPr>
          <p:cNvPr id="4" name="Picture 3" descr="A white background with black text&#10;&#10;AI-generated content may be incorrect.">
            <a:extLst>
              <a:ext uri="{FF2B5EF4-FFF2-40B4-BE49-F238E27FC236}">
                <a16:creationId xmlns:a16="http://schemas.microsoft.com/office/drawing/2014/main" id="{E575F50E-1463-67EA-3BF7-62BDEF9DEF8D}"/>
              </a:ext>
            </a:extLst>
          </p:cNvPr>
          <p:cNvPicPr>
            <a:picLocks noChangeAspect="1"/>
          </p:cNvPicPr>
          <p:nvPr/>
        </p:nvPicPr>
        <p:blipFill>
          <a:blip r:embed="rId2"/>
          <a:stretch>
            <a:fillRect/>
          </a:stretch>
        </p:blipFill>
        <p:spPr>
          <a:xfrm>
            <a:off x="578431" y="2751494"/>
            <a:ext cx="6420746" cy="1914792"/>
          </a:xfrm>
          <a:prstGeom prst="rect">
            <a:avLst/>
          </a:prstGeom>
        </p:spPr>
      </p:pic>
      <p:pic>
        <p:nvPicPr>
          <p:cNvPr id="12" name="Picture 11" descr="A diagram of a layer of layers&#10;&#10;AI-generated content may be incorrect.">
            <a:extLst>
              <a:ext uri="{FF2B5EF4-FFF2-40B4-BE49-F238E27FC236}">
                <a16:creationId xmlns:a16="http://schemas.microsoft.com/office/drawing/2014/main" id="{F9309526-3439-0D04-517E-A89F3543298C}"/>
              </a:ext>
            </a:extLst>
          </p:cNvPr>
          <p:cNvPicPr>
            <a:picLocks noChangeAspect="1"/>
          </p:cNvPicPr>
          <p:nvPr/>
        </p:nvPicPr>
        <p:blipFill>
          <a:blip r:embed="rId3"/>
          <a:stretch>
            <a:fillRect/>
          </a:stretch>
        </p:blipFill>
        <p:spPr>
          <a:xfrm>
            <a:off x="578431" y="5489376"/>
            <a:ext cx="6858957" cy="2581635"/>
          </a:xfrm>
          <a:prstGeom prst="rect">
            <a:avLst/>
          </a:prstGeom>
        </p:spPr>
      </p:pic>
      <p:pic>
        <p:nvPicPr>
          <p:cNvPr id="14" name="Picture 13">
            <a:extLst>
              <a:ext uri="{FF2B5EF4-FFF2-40B4-BE49-F238E27FC236}">
                <a16:creationId xmlns:a16="http://schemas.microsoft.com/office/drawing/2014/main" id="{D7CE085E-5E8D-8DF4-C0A7-964D66D346F2}"/>
              </a:ext>
            </a:extLst>
          </p:cNvPr>
          <p:cNvPicPr>
            <a:picLocks noChangeAspect="1"/>
          </p:cNvPicPr>
          <p:nvPr/>
        </p:nvPicPr>
        <p:blipFill>
          <a:blip r:embed="rId4"/>
          <a:stretch>
            <a:fillRect/>
          </a:stretch>
        </p:blipFill>
        <p:spPr>
          <a:xfrm>
            <a:off x="9966960" y="2284516"/>
            <a:ext cx="6096000" cy="6096000"/>
          </a:xfrm>
          <a:prstGeom prst="rect">
            <a:avLst/>
          </a:prstGeom>
        </p:spPr>
      </p:pic>
      <p:sp>
        <p:nvSpPr>
          <p:cNvPr id="19" name="Title 7">
            <a:extLst>
              <a:ext uri="{FF2B5EF4-FFF2-40B4-BE49-F238E27FC236}">
                <a16:creationId xmlns:a16="http://schemas.microsoft.com/office/drawing/2014/main" id="{9AC5964A-4392-5C7D-BE83-51EE602CCAA6}"/>
              </a:ext>
            </a:extLst>
          </p:cNvPr>
          <p:cNvSpPr txBox="1">
            <a:spLocks/>
          </p:cNvSpPr>
          <p:nvPr/>
        </p:nvSpPr>
        <p:spPr>
          <a:xfrm>
            <a:off x="12028612" y="8515276"/>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nn-NO" sz="2800" dirty="0"/>
              <a:t>FINAL RESULT</a:t>
            </a:r>
            <a:endParaRPr lang="en-US" sz="2800" dirty="0"/>
          </a:p>
        </p:txBody>
      </p:sp>
    </p:spTree>
    <p:extLst>
      <p:ext uri="{BB962C8B-B14F-4D97-AF65-F5344CB8AC3E}">
        <p14:creationId xmlns:p14="http://schemas.microsoft.com/office/powerpoint/2010/main" val="3695288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42510-A665-C079-5360-E911F10CDA8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4FCA32F-AE0D-E32C-0F4D-F4B04B265A22}"/>
              </a:ext>
            </a:extLst>
          </p:cNvPr>
          <p:cNvSpPr>
            <a:spLocks noGrp="1"/>
          </p:cNvSpPr>
          <p:nvPr>
            <p:ph type="sldNum" sz="quarter" idx="4"/>
          </p:nvPr>
        </p:nvSpPr>
        <p:spPr/>
        <p:txBody>
          <a:bodyPr/>
          <a:lstStyle/>
          <a:p>
            <a:fld id="{12429C09-48BD-4E45-86A5-D2E299998578}" type="slidenum">
              <a:rPr lang="en-ID" smtClean="0"/>
              <a:pPr/>
              <a:t>7</a:t>
            </a:fld>
            <a:endParaRPr lang="en-ID"/>
          </a:p>
        </p:txBody>
      </p:sp>
      <p:sp>
        <p:nvSpPr>
          <p:cNvPr id="8" name="Title 7">
            <a:extLst>
              <a:ext uri="{FF2B5EF4-FFF2-40B4-BE49-F238E27FC236}">
                <a16:creationId xmlns:a16="http://schemas.microsoft.com/office/drawing/2014/main" id="{412F6DCB-2E8E-D08F-B764-4DDA097FE93D}"/>
              </a:ext>
            </a:extLst>
          </p:cNvPr>
          <p:cNvSpPr>
            <a:spLocks noGrp="1"/>
          </p:cNvSpPr>
          <p:nvPr>
            <p:ph type="title"/>
          </p:nvPr>
        </p:nvSpPr>
        <p:spPr>
          <a:xfrm>
            <a:off x="578431" y="1438609"/>
            <a:ext cx="15620563" cy="636805"/>
          </a:xfrm>
        </p:spPr>
        <p:txBody>
          <a:bodyPr>
            <a:noAutofit/>
          </a:bodyPr>
          <a:lstStyle/>
          <a:p>
            <a:r>
              <a:rPr lang="en-US" sz="3200" dirty="0"/>
              <a:t>INTEGRASI LAYER FINAL DAN URUTAN COMPOSITING </a:t>
            </a:r>
          </a:p>
        </p:txBody>
      </p:sp>
      <p:sp>
        <p:nvSpPr>
          <p:cNvPr id="7" name="object 6">
            <a:extLst>
              <a:ext uri="{FF2B5EF4-FFF2-40B4-BE49-F238E27FC236}">
                <a16:creationId xmlns:a16="http://schemas.microsoft.com/office/drawing/2014/main" id="{497C045F-48B0-7488-CE54-2E1E611EA73A}"/>
              </a:ext>
            </a:extLst>
          </p:cNvPr>
          <p:cNvSpPr txBox="1"/>
          <p:nvPr/>
        </p:nvSpPr>
        <p:spPr>
          <a:xfrm>
            <a:off x="578431" y="1786102"/>
            <a:ext cx="6978870" cy="745717"/>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a:latin typeface="Raleway" pitchFamily="2" charset="0"/>
              </a:rPr>
              <a:t>Hasil </a:t>
            </a:r>
            <a:r>
              <a:rPr lang="en-US" sz="1800" dirty="0" err="1">
                <a:latin typeface="Raleway" pitchFamily="2" charset="0"/>
              </a:rPr>
              <a:t>akhir</a:t>
            </a:r>
            <a:r>
              <a:rPr lang="en-US" sz="1800" dirty="0">
                <a:latin typeface="Raleway" pitchFamily="2" charset="0"/>
              </a:rPr>
              <a:t> </a:t>
            </a:r>
            <a:r>
              <a:rPr lang="en-US" sz="1800" dirty="0" err="1">
                <a:latin typeface="Raleway" pitchFamily="2" charset="0"/>
              </a:rPr>
              <a:t>dicapai</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menempelkan</a:t>
            </a:r>
            <a:r>
              <a:rPr lang="en-US" sz="1800" dirty="0">
                <a:latin typeface="Raleway" pitchFamily="2" charset="0"/>
              </a:rPr>
              <a:t> </a:t>
            </a:r>
            <a:r>
              <a:rPr lang="en-US" sz="1800" dirty="0" err="1">
                <a:latin typeface="Raleway" pitchFamily="2" charset="0"/>
              </a:rPr>
              <a:t>subjek</a:t>
            </a:r>
            <a:r>
              <a:rPr lang="en-US" sz="1800" dirty="0">
                <a:latin typeface="Raleway" pitchFamily="2" charset="0"/>
              </a:rPr>
              <a:t> </a:t>
            </a:r>
            <a:r>
              <a:rPr lang="en-US" sz="1800" dirty="0" err="1">
                <a:latin typeface="Raleway" pitchFamily="2" charset="0"/>
              </a:rPr>
              <a:t>kedua</a:t>
            </a:r>
            <a:r>
              <a:rPr lang="en-US" sz="1800" dirty="0">
                <a:latin typeface="Raleway" pitchFamily="2" charset="0"/>
              </a:rPr>
              <a:t> ('Bapak') di </a:t>
            </a:r>
            <a:r>
              <a:rPr lang="en-US" sz="1800" dirty="0" err="1">
                <a:latin typeface="Raleway" pitchFamily="2" charset="0"/>
              </a:rPr>
              <a:t>atas</a:t>
            </a:r>
            <a:r>
              <a:rPr lang="en-US" sz="1800" dirty="0">
                <a:latin typeface="Raleway" pitchFamily="2" charset="0"/>
              </a:rPr>
              <a:t> canvas intermediate (`step_1_img`).</a:t>
            </a:r>
            <a:endParaRPr sz="1800" dirty="0">
              <a:latin typeface="Raleway" pitchFamily="2" charset="0"/>
              <a:cs typeface="Arial MT"/>
            </a:endParaRPr>
          </a:p>
        </p:txBody>
      </p:sp>
      <p:sp>
        <p:nvSpPr>
          <p:cNvPr id="9" name="object 6">
            <a:extLst>
              <a:ext uri="{FF2B5EF4-FFF2-40B4-BE49-F238E27FC236}">
                <a16:creationId xmlns:a16="http://schemas.microsoft.com/office/drawing/2014/main" id="{24F09E39-85D8-83BF-FD73-556BEC6D6C77}"/>
              </a:ext>
            </a:extLst>
          </p:cNvPr>
          <p:cNvSpPr txBox="1"/>
          <p:nvPr/>
        </p:nvSpPr>
        <p:spPr>
          <a:xfrm>
            <a:off x="639906" y="8234810"/>
            <a:ext cx="6736006" cy="1299715"/>
          </a:xfrm>
          <a:prstGeom prst="rect">
            <a:avLst/>
          </a:prstGeom>
        </p:spPr>
        <p:txBody>
          <a:bodyPr vert="horz" wrap="square" lIns="0" tIns="189865" rIns="0" bIns="0" rtlCol="0">
            <a:spAutoFit/>
          </a:bodyPr>
          <a:lstStyle/>
          <a:p>
            <a:pPr marL="90170" algn="just">
              <a:spcBef>
                <a:spcPts val="1495"/>
              </a:spcBef>
              <a:tabLst>
                <a:tab pos="1550670" algn="l"/>
              </a:tabLst>
            </a:pPr>
            <a:r>
              <a:rPr lang="en-US" sz="1800" dirty="0" err="1">
                <a:latin typeface="Raleway" pitchFamily="2" charset="0"/>
              </a:rPr>
              <a:t>Urutan</a:t>
            </a:r>
            <a:r>
              <a:rPr lang="en-US" sz="1800" dirty="0">
                <a:latin typeface="Raleway" pitchFamily="2" charset="0"/>
              </a:rPr>
              <a:t> </a:t>
            </a:r>
            <a:r>
              <a:rPr lang="en-US" sz="1800" dirty="0" err="1">
                <a:latin typeface="Raleway" pitchFamily="2" charset="0"/>
              </a:rPr>
              <a:t>operasi`paste</a:t>
            </a:r>
            <a:r>
              <a:rPr lang="en-US" sz="1800" dirty="0">
                <a:latin typeface="Raleway" pitchFamily="2" charset="0"/>
              </a:rPr>
              <a:t> sangat </a:t>
            </a:r>
            <a:r>
              <a:rPr lang="en-US" sz="1800" dirty="0" err="1">
                <a:latin typeface="Raleway" pitchFamily="2" charset="0"/>
              </a:rPr>
              <a:t>krusial</a:t>
            </a:r>
            <a:r>
              <a:rPr lang="en-US" sz="1800" dirty="0">
                <a:latin typeface="Raleway" pitchFamily="2" charset="0"/>
              </a:rPr>
              <a:t> dan </a:t>
            </a:r>
            <a:r>
              <a:rPr lang="en-US" sz="1800" dirty="0" err="1">
                <a:latin typeface="Raleway" pitchFamily="2" charset="0"/>
              </a:rPr>
              <a:t>mendefinisikan</a:t>
            </a:r>
            <a:r>
              <a:rPr lang="en-US" sz="1800" dirty="0">
                <a:latin typeface="Raleway" pitchFamily="2" charset="0"/>
              </a:rPr>
              <a:t> layering. Pipeline </a:t>
            </a:r>
            <a:r>
              <a:rPr lang="en-US" sz="1800" dirty="0" err="1">
                <a:latin typeface="Raleway" pitchFamily="2" charset="0"/>
              </a:rPr>
              <a:t>ini</a:t>
            </a:r>
            <a:r>
              <a:rPr lang="en-US" sz="1800" dirty="0">
                <a:latin typeface="Raleway" pitchFamily="2" charset="0"/>
              </a:rPr>
              <a:t> </a:t>
            </a:r>
            <a:r>
              <a:rPr lang="en-US" sz="1800" dirty="0" err="1">
                <a:latin typeface="Raleway" pitchFamily="2" charset="0"/>
              </a:rPr>
              <a:t>mengeksekusi</a:t>
            </a:r>
            <a:r>
              <a:rPr lang="en-US" sz="1800" dirty="0">
                <a:latin typeface="Raleway" pitchFamily="2" charset="0"/>
              </a:rPr>
              <a:t> compositing </a:t>
            </a:r>
            <a:r>
              <a:rPr lang="en-US" sz="1800" dirty="0" err="1">
                <a:latin typeface="Raleway" pitchFamily="2" charset="0"/>
              </a:rPr>
              <a:t>secara</a:t>
            </a:r>
            <a:r>
              <a:rPr lang="en-US" sz="1800" dirty="0">
                <a:latin typeface="Raleway" pitchFamily="2" charset="0"/>
              </a:rPr>
              <a:t> </a:t>
            </a:r>
            <a:r>
              <a:rPr lang="en-US" sz="1800" dirty="0" err="1">
                <a:latin typeface="Raleway" pitchFamily="2" charset="0"/>
              </a:rPr>
              <a:t>sekuensial</a:t>
            </a:r>
            <a:r>
              <a:rPr lang="en-US" sz="1800" dirty="0">
                <a:latin typeface="Raleway" pitchFamily="2" charset="0"/>
              </a:rPr>
              <a:t> </a:t>
            </a:r>
            <a:r>
              <a:rPr lang="en-US" sz="1800" dirty="0" err="1">
                <a:latin typeface="Raleway" pitchFamily="2" charset="0"/>
              </a:rPr>
              <a:t>untuk</a:t>
            </a:r>
            <a:r>
              <a:rPr lang="en-US" sz="1800" dirty="0">
                <a:latin typeface="Raleway" pitchFamily="2" charset="0"/>
              </a:rPr>
              <a:t> </a:t>
            </a:r>
            <a:r>
              <a:rPr lang="en-US" sz="1800" dirty="0" err="1">
                <a:latin typeface="Raleway" pitchFamily="2" charset="0"/>
              </a:rPr>
              <a:t>membangun</a:t>
            </a:r>
            <a:r>
              <a:rPr lang="en-US" sz="1800" dirty="0">
                <a:latin typeface="Raleway" pitchFamily="2" charset="0"/>
              </a:rPr>
              <a:t> </a:t>
            </a:r>
            <a:r>
              <a:rPr lang="en-US" sz="1800" dirty="0" err="1">
                <a:latin typeface="Raleway" pitchFamily="2" charset="0"/>
              </a:rPr>
              <a:t>adegan</a:t>
            </a:r>
            <a:r>
              <a:rPr lang="en-US" sz="1800" dirty="0">
                <a:latin typeface="Raleway" pitchFamily="2" charset="0"/>
              </a:rPr>
              <a:t> </a:t>
            </a:r>
            <a:r>
              <a:rPr lang="en-US" sz="1800" dirty="0" err="1">
                <a:latin typeface="Raleway" pitchFamily="2" charset="0"/>
              </a:rPr>
              <a:t>akhir</a:t>
            </a:r>
            <a:r>
              <a:rPr lang="en-US" sz="1800" dirty="0">
                <a:latin typeface="Raleway" pitchFamily="2" charset="0"/>
              </a:rPr>
              <a:t> </a:t>
            </a:r>
            <a:r>
              <a:rPr lang="en-US" sz="1800" dirty="0" err="1">
                <a:latin typeface="Raleway" pitchFamily="2" charset="0"/>
              </a:rPr>
              <a:t>dengan</a:t>
            </a:r>
            <a:r>
              <a:rPr lang="en-US" sz="1800" dirty="0">
                <a:latin typeface="Raleway" pitchFamily="2" charset="0"/>
              </a:rPr>
              <a:t> </a:t>
            </a:r>
            <a:r>
              <a:rPr lang="en-US" sz="1800" dirty="0" err="1">
                <a:latin typeface="Raleway" pitchFamily="2" charset="0"/>
              </a:rPr>
              <a:t>hirarki</a:t>
            </a:r>
            <a:r>
              <a:rPr lang="en-US" sz="1800" dirty="0">
                <a:latin typeface="Raleway" pitchFamily="2" charset="0"/>
              </a:rPr>
              <a:t> visual yang </a:t>
            </a:r>
            <a:r>
              <a:rPr lang="en-US" sz="1800" dirty="0" err="1">
                <a:latin typeface="Raleway" pitchFamily="2" charset="0"/>
              </a:rPr>
              <a:t>benar</a:t>
            </a:r>
            <a:r>
              <a:rPr lang="en-US" sz="1800" dirty="0">
                <a:latin typeface="Raleway" pitchFamily="2" charset="0"/>
              </a:rPr>
              <a:t>.</a:t>
            </a:r>
            <a:endParaRPr sz="1800" dirty="0">
              <a:latin typeface="Raleway" pitchFamily="2" charset="0"/>
              <a:cs typeface="Arial MT"/>
            </a:endParaRPr>
          </a:p>
        </p:txBody>
      </p:sp>
      <p:sp>
        <p:nvSpPr>
          <p:cNvPr id="10" name="Title 7">
            <a:extLst>
              <a:ext uri="{FF2B5EF4-FFF2-40B4-BE49-F238E27FC236}">
                <a16:creationId xmlns:a16="http://schemas.microsoft.com/office/drawing/2014/main" id="{6CAE59EA-C856-4409-531B-D388CD516518}"/>
              </a:ext>
            </a:extLst>
          </p:cNvPr>
          <p:cNvSpPr txBox="1">
            <a:spLocks/>
          </p:cNvSpPr>
          <p:nvPr/>
        </p:nvSpPr>
        <p:spPr>
          <a:xfrm>
            <a:off x="578431" y="4666286"/>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nn-NO" sz="2800" dirty="0"/>
              <a:t>Poin Kunci Arsitektural: Urutan Layering </a:t>
            </a:r>
            <a:endParaRPr lang="en-US" sz="2800" dirty="0"/>
          </a:p>
        </p:txBody>
      </p:sp>
      <p:pic>
        <p:nvPicPr>
          <p:cNvPr id="4" name="Picture 3" descr="A white background with black text&#10;&#10;AI-generated content may be incorrect.">
            <a:extLst>
              <a:ext uri="{FF2B5EF4-FFF2-40B4-BE49-F238E27FC236}">
                <a16:creationId xmlns:a16="http://schemas.microsoft.com/office/drawing/2014/main" id="{8F335CA2-F673-C8A4-88EB-EE4402248D56}"/>
              </a:ext>
            </a:extLst>
          </p:cNvPr>
          <p:cNvPicPr>
            <a:picLocks noChangeAspect="1"/>
          </p:cNvPicPr>
          <p:nvPr/>
        </p:nvPicPr>
        <p:blipFill>
          <a:blip r:embed="rId2"/>
          <a:stretch>
            <a:fillRect/>
          </a:stretch>
        </p:blipFill>
        <p:spPr>
          <a:xfrm>
            <a:off x="578431" y="2751494"/>
            <a:ext cx="6420746" cy="1914792"/>
          </a:xfrm>
          <a:prstGeom prst="rect">
            <a:avLst/>
          </a:prstGeom>
        </p:spPr>
      </p:pic>
      <p:pic>
        <p:nvPicPr>
          <p:cNvPr id="12" name="Picture 11" descr="A diagram of a layer of layers&#10;&#10;AI-generated content may be incorrect.">
            <a:extLst>
              <a:ext uri="{FF2B5EF4-FFF2-40B4-BE49-F238E27FC236}">
                <a16:creationId xmlns:a16="http://schemas.microsoft.com/office/drawing/2014/main" id="{68BF490F-EBBE-E7DB-C887-CC952A5E3A1E}"/>
              </a:ext>
            </a:extLst>
          </p:cNvPr>
          <p:cNvPicPr>
            <a:picLocks noChangeAspect="1"/>
          </p:cNvPicPr>
          <p:nvPr/>
        </p:nvPicPr>
        <p:blipFill>
          <a:blip r:embed="rId3"/>
          <a:stretch>
            <a:fillRect/>
          </a:stretch>
        </p:blipFill>
        <p:spPr>
          <a:xfrm>
            <a:off x="578431" y="5489376"/>
            <a:ext cx="6858957" cy="2581635"/>
          </a:xfrm>
          <a:prstGeom prst="rect">
            <a:avLst/>
          </a:prstGeom>
        </p:spPr>
      </p:pic>
      <p:pic>
        <p:nvPicPr>
          <p:cNvPr id="14" name="Picture 13">
            <a:extLst>
              <a:ext uri="{FF2B5EF4-FFF2-40B4-BE49-F238E27FC236}">
                <a16:creationId xmlns:a16="http://schemas.microsoft.com/office/drawing/2014/main" id="{881FAC2F-CDC2-385C-E9EE-7050B516F5D7}"/>
              </a:ext>
            </a:extLst>
          </p:cNvPr>
          <p:cNvPicPr>
            <a:picLocks noChangeAspect="1"/>
          </p:cNvPicPr>
          <p:nvPr/>
        </p:nvPicPr>
        <p:blipFill>
          <a:blip r:embed="rId4"/>
          <a:stretch>
            <a:fillRect/>
          </a:stretch>
        </p:blipFill>
        <p:spPr>
          <a:xfrm>
            <a:off x="9966960" y="2284516"/>
            <a:ext cx="6096000" cy="6096000"/>
          </a:xfrm>
          <a:prstGeom prst="rect">
            <a:avLst/>
          </a:prstGeom>
        </p:spPr>
      </p:pic>
      <p:sp>
        <p:nvSpPr>
          <p:cNvPr id="19" name="Title 7">
            <a:extLst>
              <a:ext uri="{FF2B5EF4-FFF2-40B4-BE49-F238E27FC236}">
                <a16:creationId xmlns:a16="http://schemas.microsoft.com/office/drawing/2014/main" id="{C94A97ED-0ABB-9B2E-21A2-F8EB47E4222B}"/>
              </a:ext>
            </a:extLst>
          </p:cNvPr>
          <p:cNvSpPr txBox="1">
            <a:spLocks/>
          </p:cNvSpPr>
          <p:nvPr/>
        </p:nvSpPr>
        <p:spPr>
          <a:xfrm>
            <a:off x="12028612" y="8515276"/>
            <a:ext cx="17871162" cy="66623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8000" b="1" i="0" kern="1200">
                <a:solidFill>
                  <a:srgbClr val="172F57"/>
                </a:solidFill>
                <a:latin typeface="Raleway Black" pitchFamily="2" charset="77"/>
                <a:ea typeface="+mj-ea"/>
                <a:cs typeface="+mj-cs"/>
              </a:defRPr>
            </a:lvl1pPr>
          </a:lstStyle>
          <a:p>
            <a:pPr>
              <a:buClrTx/>
              <a:buFontTx/>
            </a:pPr>
            <a:r>
              <a:rPr lang="nn-NO" sz="2800" dirty="0"/>
              <a:t>FINAL RESULT</a:t>
            </a:r>
            <a:endParaRPr lang="en-US" sz="2800" dirty="0"/>
          </a:p>
        </p:txBody>
      </p:sp>
    </p:spTree>
    <p:extLst>
      <p:ext uri="{BB962C8B-B14F-4D97-AF65-F5344CB8AC3E}">
        <p14:creationId xmlns:p14="http://schemas.microsoft.com/office/powerpoint/2010/main" val="40823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3C935-8111-7614-8DDB-2EBA31A6DF0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72B4043-1FC2-2A1C-0FAE-1C06EEFDE1BE}"/>
              </a:ext>
            </a:extLst>
          </p:cNvPr>
          <p:cNvSpPr>
            <a:spLocks noGrp="1"/>
          </p:cNvSpPr>
          <p:nvPr>
            <p:ph type="title"/>
          </p:nvPr>
        </p:nvSpPr>
        <p:spPr>
          <a:xfrm>
            <a:off x="3051340" y="1996114"/>
            <a:ext cx="12124359" cy="3548825"/>
          </a:xfrm>
        </p:spPr>
        <p:txBody>
          <a:bodyPr>
            <a:noAutofit/>
          </a:bodyPr>
          <a:lstStyle/>
          <a:p>
            <a:pPr algn="ctr"/>
            <a:r>
              <a:rPr lang="en-US" sz="3600" dirty="0"/>
              <a:t>TERIMA KASIH</a:t>
            </a:r>
            <a:br>
              <a:rPr lang="en-US" sz="3600" dirty="0"/>
            </a:br>
            <a:br>
              <a:rPr lang="en-US" sz="3600" dirty="0"/>
            </a:br>
            <a:br>
              <a:rPr lang="en-US" sz="3600" dirty="0"/>
            </a:br>
            <a:br>
              <a:rPr lang="en-US" sz="3600" dirty="0"/>
            </a:br>
            <a:r>
              <a:rPr lang="en-US" sz="3600" dirty="0"/>
              <a:t>UNTUK AKSES DETAIL BISA AKSES DI LINK BERIKUT:</a:t>
            </a:r>
          </a:p>
        </p:txBody>
      </p:sp>
      <p:sp>
        <p:nvSpPr>
          <p:cNvPr id="9" name="Subtitle 8">
            <a:extLst>
              <a:ext uri="{FF2B5EF4-FFF2-40B4-BE49-F238E27FC236}">
                <a16:creationId xmlns:a16="http://schemas.microsoft.com/office/drawing/2014/main" id="{DDBAD9B6-59CA-65B0-EDCF-3A4489DA0875}"/>
              </a:ext>
            </a:extLst>
          </p:cNvPr>
          <p:cNvSpPr>
            <a:spLocks noGrp="1"/>
          </p:cNvSpPr>
          <p:nvPr>
            <p:ph type="subTitle" idx="1"/>
          </p:nvPr>
        </p:nvSpPr>
        <p:spPr/>
        <p:txBody>
          <a:bodyPr>
            <a:normAutofit fontScale="70000" lnSpcReduction="20000"/>
          </a:bodyPr>
          <a:lstStyle/>
          <a:p>
            <a:pPr algn="ctr"/>
            <a:r>
              <a:rPr lang="en-US" dirty="0">
                <a:hlinkClick r:id="rId2"/>
              </a:rPr>
              <a:t>https://github.com/Lifunn/Image-Inpainting-and-Compositing</a:t>
            </a:r>
            <a:endParaRPr lang="en-US" dirty="0"/>
          </a:p>
        </p:txBody>
      </p:sp>
      <p:sp>
        <p:nvSpPr>
          <p:cNvPr id="10" name="Text Placeholder 9">
            <a:extLst>
              <a:ext uri="{FF2B5EF4-FFF2-40B4-BE49-F238E27FC236}">
                <a16:creationId xmlns:a16="http://schemas.microsoft.com/office/drawing/2014/main" id="{A88D1045-10ED-1D8E-85C8-B56D0E4AD1AF}"/>
              </a:ext>
            </a:extLst>
          </p:cNvPr>
          <p:cNvSpPr>
            <a:spLocks noGrp="1"/>
          </p:cNvSpPr>
          <p:nvPr>
            <p:ph type="body" idx="10"/>
          </p:nvPr>
        </p:nvSpPr>
        <p:spPr/>
        <p:txBody>
          <a:bodyPr>
            <a:normAutofit fontScale="92500" lnSpcReduction="20000"/>
          </a:bodyPr>
          <a:lstStyle/>
          <a:p>
            <a:r>
              <a:rPr lang="en-US" dirty="0"/>
              <a:t>Alif As’ad Ramadhan, </a:t>
            </a:r>
            <a:r>
              <a:rPr lang="en-US" dirty="0" err="1"/>
              <a:t>Dhafin</a:t>
            </a:r>
            <a:r>
              <a:rPr lang="en-US" dirty="0"/>
              <a:t> Kurniawan</a:t>
            </a:r>
          </a:p>
        </p:txBody>
      </p:sp>
      <p:sp>
        <p:nvSpPr>
          <p:cNvPr id="11" name="Text Placeholder 10">
            <a:extLst>
              <a:ext uri="{FF2B5EF4-FFF2-40B4-BE49-F238E27FC236}">
                <a16:creationId xmlns:a16="http://schemas.microsoft.com/office/drawing/2014/main" id="{329D7DFD-C6BF-892A-9497-0F69A45D7BF3}"/>
              </a:ext>
            </a:extLst>
          </p:cNvPr>
          <p:cNvSpPr>
            <a:spLocks noGrp="1"/>
          </p:cNvSpPr>
          <p:nvPr>
            <p:ph type="body" idx="11"/>
          </p:nvPr>
        </p:nvSpPr>
        <p:spPr/>
        <p:txBody>
          <a:bodyPr>
            <a:normAutofit fontScale="92500" lnSpcReduction="20000"/>
          </a:bodyPr>
          <a:lstStyle/>
          <a:p>
            <a:r>
              <a:rPr lang="en-US" dirty="0"/>
              <a:t>Computer Vision</a:t>
            </a:r>
          </a:p>
        </p:txBody>
      </p:sp>
      <p:sp>
        <p:nvSpPr>
          <p:cNvPr id="6" name="Slide Number Placeholder 5">
            <a:extLst>
              <a:ext uri="{FF2B5EF4-FFF2-40B4-BE49-F238E27FC236}">
                <a16:creationId xmlns:a16="http://schemas.microsoft.com/office/drawing/2014/main" id="{9B2C35D7-1E13-B6D4-D255-C8FF1DCD7C60}"/>
              </a:ext>
            </a:extLst>
          </p:cNvPr>
          <p:cNvSpPr>
            <a:spLocks noGrp="1"/>
          </p:cNvSpPr>
          <p:nvPr>
            <p:ph type="sldNum" sz="quarter" idx="4"/>
          </p:nvPr>
        </p:nvSpPr>
        <p:spPr/>
        <p:txBody>
          <a:bodyPr/>
          <a:lstStyle/>
          <a:p>
            <a:fld id="{12429C09-48BD-4E45-86A5-D2E299998578}" type="slidenum">
              <a:rPr lang="en-ID" smtClean="0"/>
              <a:pPr/>
              <a:t>8</a:t>
            </a:fld>
            <a:endParaRPr lang="en-ID"/>
          </a:p>
        </p:txBody>
      </p:sp>
      <p:sp>
        <p:nvSpPr>
          <p:cNvPr id="12" name="Picture Placeholder 11">
            <a:extLst>
              <a:ext uri="{FF2B5EF4-FFF2-40B4-BE49-F238E27FC236}">
                <a16:creationId xmlns:a16="http://schemas.microsoft.com/office/drawing/2014/main" id="{C35212F2-6845-4A97-CB3E-862A48D82927}"/>
              </a:ext>
            </a:extLst>
          </p:cNvPr>
          <p:cNvSpPr>
            <a:spLocks noGrp="1"/>
          </p:cNvSpPr>
          <p:nvPr>
            <p:ph type="pic" idx="12"/>
          </p:nvPr>
        </p:nvSpPr>
        <p:spPr>
          <a:xfrm>
            <a:off x="-2696896" y="239777"/>
            <a:ext cx="2501317" cy="2539993"/>
          </a:xfrm>
        </p:spPr>
        <p:txBody>
          <a:bodyPr/>
          <a:lstStyle/>
          <a:p>
            <a:endParaRPr lang="en-US" dirty="0"/>
          </a:p>
        </p:txBody>
      </p:sp>
    </p:spTree>
    <p:extLst>
      <p:ext uri="{BB962C8B-B14F-4D97-AF65-F5344CB8AC3E}">
        <p14:creationId xmlns:p14="http://schemas.microsoft.com/office/powerpoint/2010/main" val="263899101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spcFirstLastPara="1" wrap="square" lIns="0" tIns="0" rIns="0" bIns="0" anchor="t" anchorCtr="0">
        <a:spAutoFit/>
      </a:bodyPr>
      <a:lstStyle>
        <a:defPPr marL="0" marR="0" indent="0" algn="l" rtl="0">
          <a:lnSpc>
            <a:spcPct val="139980"/>
          </a:lnSpc>
          <a:spcBef>
            <a:spcPts val="0"/>
          </a:spcBef>
          <a:spcAft>
            <a:spcPts val="0"/>
          </a:spcAft>
          <a:buClr>
            <a:srgbClr val="000000"/>
          </a:buClr>
          <a:buSzPts val="2101"/>
          <a:buFont typeface="Arial"/>
          <a:buNone/>
          <a:defRPr sz="2101" b="0" i="0" u="none" strike="noStrike" cap="none">
            <a:solidFill>
              <a:srgbClr val="173057"/>
            </a:solidFill>
            <a:latin typeface="Raleway"/>
            <a:ea typeface="Raleway"/>
            <a:cs typeface="Raleway"/>
            <a:sym typeface="Raleway"/>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 ma:contentTypeID="0x010100374CCD0761A01E42A0D8C98009C5238A" ma:contentTypeVersion="12" ma:contentTypeDescription="Buat sebuah dokumen baru." ma:contentTypeScope="" ma:versionID="d019118391e669d97d689b4965a977db">
  <xsd:schema xmlns:xsd="http://www.w3.org/2001/XMLSchema" xmlns:xs="http://www.w3.org/2001/XMLSchema" xmlns:p="http://schemas.microsoft.com/office/2006/metadata/properties" xmlns:ns2="efecfad6-5dd5-4bcc-915f-dd69ad0c9dbf" xmlns:ns3="b9f376e6-c96a-4ef9-acc7-0ea17f736c98" targetNamespace="http://schemas.microsoft.com/office/2006/metadata/properties" ma:root="true" ma:fieldsID="8643c2d9561aee366626c20d3a1b15e6" ns2:_="" ns3:_="">
    <xsd:import namespace="efecfad6-5dd5-4bcc-915f-dd69ad0c9dbf"/>
    <xsd:import namespace="b9f376e6-c96a-4ef9-acc7-0ea17f736c9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ecfad6-5dd5-4bcc-915f-dd69ad0c9d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Gambar" ma:readOnly="false" ma:fieldId="{5cf76f15-5ced-4ddc-b409-7134ff3c332f}" ma:taxonomyMulti="true" ma:sspId="2c341d83-ad40-4bf4-9c06-e9132af74e0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f376e6-c96a-4ef9-acc7-0ea17f736c9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549f46e-1a17-4627-9406-96d1a8d66340}" ma:internalName="TaxCatchAll" ma:showField="CatchAllData" ma:web="b9f376e6-c96a-4ef9-acc7-0ea17f736c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e Isi"/>
        <xsd:element ref="dc:title" minOccurs="0" maxOccurs="1" ma:index="4" ma:displayName="Judu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9f376e6-c96a-4ef9-acc7-0ea17f736c98" xsi:nil="true"/>
    <lcf76f155ced4ddcb4097134ff3c332f xmlns="efecfad6-5dd5-4bcc-915f-dd69ad0c9db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821C289-1D58-4B3E-A673-5838C1F0131E}">
  <ds:schemaRefs>
    <ds:schemaRef ds:uri="b9f376e6-c96a-4ef9-acc7-0ea17f736c98"/>
    <ds:schemaRef ds:uri="efecfad6-5dd5-4bcc-915f-dd69ad0c9d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3D31501-396B-4D66-8795-F58EE8E8B4E0}">
  <ds:schemaRefs>
    <ds:schemaRef ds:uri="http://schemas.microsoft.com/sharepoint/v3/contenttype/forms"/>
  </ds:schemaRefs>
</ds:datastoreItem>
</file>

<file path=customXml/itemProps3.xml><?xml version="1.0" encoding="utf-8"?>
<ds:datastoreItem xmlns:ds="http://schemas.openxmlformats.org/officeDocument/2006/customXml" ds:itemID="{2396D589-7BB0-4431-92D4-C4D41E41183C}">
  <ds:schemaRefs>
    <ds:schemaRef ds:uri="http://purl.org/dc/elements/1.1/"/>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b9f376e6-c96a-4ef9-acc7-0ea17f736c98"/>
    <ds:schemaRef ds:uri="efecfad6-5dd5-4bcc-915f-dd69ad0c9dbf"/>
  </ds:schemaRefs>
</ds:datastoreItem>
</file>

<file path=docProps/app.xml><?xml version="1.0" encoding="utf-8"?>
<Properties xmlns="http://schemas.openxmlformats.org/officeDocument/2006/extended-properties" xmlns:vt="http://schemas.openxmlformats.org/officeDocument/2006/docPropsVTypes">
  <Template/>
  <TotalTime>53</TotalTime>
  <Words>483</Words>
  <Application>Microsoft Office PowerPoint</Application>
  <PresentationFormat>Custom</PresentationFormat>
  <Paragraphs>45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Raleway Black</vt:lpstr>
      <vt:lpstr>Calibri</vt:lpstr>
      <vt:lpstr>Raleway</vt:lpstr>
      <vt:lpstr>Arial</vt:lpstr>
      <vt:lpstr>Custom Design</vt:lpstr>
      <vt:lpstr>IMPLEMENTASI PIPELINE INPAINTING &amp; COMPOSITING DENGAN DEEP LEARNING</vt:lpstr>
      <vt:lpstr>SEMANTIC HOLE FILLING DENGAN GENERATIVE INPAINTING</vt:lpstr>
      <vt:lpstr>PRESISI EKSTRAKSI SUBJEK VIA U-2-NET MATTING</vt:lpstr>
      <vt:lpstr>MITIGASI ARTEFAK DENGAN STRATEGI MASK DILATION</vt:lpstr>
      <vt:lpstr>KALKULASI GEOMETRI UNTUK PENEMPATAN LAYER PERTАМА </vt:lpstr>
      <vt:lpstr>INTEGRASI LAYER FINAL DAN URUTAN COMPOSITING </vt:lpstr>
      <vt:lpstr>INTEGRASI LAYER FINAL DAN URUTAN COMPOSITING </vt:lpstr>
      <vt:lpstr>TERIMA KASIH    UNTUK AKSES DETAIL BISA AKSES DI LINK BERIKUT: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ITS Informatics</dc:creator>
  <cp:keywords/>
  <dc:description/>
  <cp:lastModifiedBy>Alif Ramadhan</cp:lastModifiedBy>
  <cp:revision>6</cp:revision>
  <dcterms:created xsi:type="dcterms:W3CDTF">2006-08-16T00:00:00Z</dcterms:created>
  <dcterms:modified xsi:type="dcterms:W3CDTF">2025-12-16T13:40:38Z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0x010100374CCD0761A01E42A0D8C98009C5238A</vt:lpwstr>
  </property>
  <property fmtid="{D5CDD505-2E9C-101B-9397-08002B2CF9AE}" pid="3" name="MediaServiceImageTags">
    <vt:lpwstr/>
  </property>
</Properties>
</file>